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57" r:id="rId5"/>
    <p:sldId id="258" r:id="rId6"/>
    <p:sldId id="259" r:id="rId7"/>
    <p:sldId id="274" r:id="rId8"/>
    <p:sldId id="285" r:id="rId9"/>
    <p:sldId id="261" r:id="rId10"/>
    <p:sldId id="670" r:id="rId11"/>
    <p:sldId id="667" r:id="rId12"/>
    <p:sldId id="676" r:id="rId13"/>
    <p:sldId id="668" r:id="rId14"/>
    <p:sldId id="674" r:id="rId15"/>
    <p:sldId id="669" r:id="rId16"/>
    <p:sldId id="672" r:id="rId17"/>
    <p:sldId id="675" r:id="rId18"/>
    <p:sldId id="678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Eras Bold ITC" panose="020B0907030504020204" pitchFamily="34" charset="0"/>
      <p:regular r:id="rId22"/>
    </p:embeddedFont>
    <p:embeddedFont>
      <p:font typeface="Wingdings 2" panose="05020102010507070707" pitchFamily="18" charset="2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B419D-C854-436D-9A49-0791CFD0C195}" v="326" dt="2021-06-09T13:07:32.485"/>
    <p1510:client id="{A3D89936-E22B-4FB9-A49C-E2C0B8A425B6}" v="1198" dt="2021-06-09T09:44:54.329"/>
  </p1510:revLst>
</p1510:revInfo>
</file>

<file path=ppt/tableStyles.xml><?xml version="1.0" encoding="utf-8"?>
<a:tblStyleLst xmlns:a="http://schemas.openxmlformats.org/drawingml/2006/main" def="{D13D3CB9-CEE0-4EC6-94D4-E367FDA86918}">
  <a:tblStyle styleId="{D13D3CB9-CEE0-4EC6-94D4-E367FDA8691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CF0"/>
          </a:solidFill>
        </a:fill>
      </a:tcStyle>
    </a:wholeTbl>
    <a:band1H>
      <a:tcTxStyle/>
      <a:tcStyle>
        <a:tcBdr/>
        <a:fill>
          <a:solidFill>
            <a:srgbClr val="D4D6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6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377178-3A0F-4D7F-9CCC-5703D1B0CEB4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CONTI" userId="S::mat.conti@studenti.unina.it::b49ef875-d548-4728-92a7-2ecf30e76046" providerId="AD" clId="Web-{408BB3C7-600B-4DC1-8E4A-4D32852CA10D}"/>
    <pc:docChg chg="modSld">
      <pc:chgData name="MATTEO CONTI" userId="S::mat.conti@studenti.unina.it::b49ef875-d548-4728-92a7-2ecf30e76046" providerId="AD" clId="Web-{408BB3C7-600B-4DC1-8E4A-4D32852CA10D}" dt="2021-06-03T21:01:32.736" v="1" actId="20577"/>
      <pc:docMkLst>
        <pc:docMk/>
      </pc:docMkLst>
      <pc:sldChg chg="modSp">
        <pc:chgData name="MATTEO CONTI" userId="S::mat.conti@studenti.unina.it::b49ef875-d548-4728-92a7-2ecf30e76046" providerId="AD" clId="Web-{408BB3C7-600B-4DC1-8E4A-4D32852CA10D}" dt="2021-06-03T21:01:32.736" v="1" actId="20577"/>
        <pc:sldMkLst>
          <pc:docMk/>
          <pc:sldMk cId="0" sldId="258"/>
        </pc:sldMkLst>
        <pc:spChg chg="mod">
          <ac:chgData name="MATTEO CONTI" userId="S::mat.conti@studenti.unina.it::b49ef875-d548-4728-92a7-2ecf30e76046" providerId="AD" clId="Web-{408BB3C7-600B-4DC1-8E4A-4D32852CA10D}" dt="2021-06-03T21:01:32.736" v="1" actId="20577"/>
          <ac:spMkLst>
            <pc:docMk/>
            <pc:sldMk cId="0" sldId="258"/>
            <ac:spMk id="73" creationId="{00000000-0000-0000-0000-000000000000}"/>
          </ac:spMkLst>
        </pc:spChg>
      </pc:sldChg>
    </pc:docChg>
  </pc:docChgLst>
  <pc:docChgLst>
    <pc:chgData name="MATTEO" userId="b49ef875-d548-4728-92a7-2ecf30e76046" providerId="ADAL" clId="{59BB419D-C854-436D-9A49-0791CFD0C195}"/>
    <pc:docChg chg="addSld delSld modSld sldOrd">
      <pc:chgData name="MATTEO" userId="b49ef875-d548-4728-92a7-2ecf30e76046" providerId="ADAL" clId="{59BB419D-C854-436D-9A49-0791CFD0C195}" dt="2021-06-05T10:02:11.699" v="33" actId="14100"/>
      <pc:docMkLst>
        <pc:docMk/>
      </pc:docMkLst>
      <pc:sldChg chg="modSp mod">
        <pc:chgData name="MATTEO" userId="b49ef875-d548-4728-92a7-2ecf30e76046" providerId="ADAL" clId="{59BB419D-C854-436D-9A49-0791CFD0C195}" dt="2021-06-05T07:49:10.977" v="2" actId="20577"/>
        <pc:sldMkLst>
          <pc:docMk/>
          <pc:sldMk cId="1358740629" sldId="274"/>
        </pc:sldMkLst>
        <pc:spChg chg="mod">
          <ac:chgData name="MATTEO" userId="b49ef875-d548-4728-92a7-2ecf30e76046" providerId="ADAL" clId="{59BB419D-C854-436D-9A49-0791CFD0C195}" dt="2021-06-05T07:47:53.528" v="0" actId="20577"/>
          <ac:spMkLst>
            <pc:docMk/>
            <pc:sldMk cId="1358740629" sldId="274"/>
            <ac:spMk id="191" creationId="{00000000-0000-0000-0000-000000000000}"/>
          </ac:spMkLst>
        </pc:spChg>
        <pc:spChg chg="mod">
          <ac:chgData name="MATTEO" userId="b49ef875-d548-4728-92a7-2ecf30e76046" providerId="ADAL" clId="{59BB419D-C854-436D-9A49-0791CFD0C195}" dt="2021-06-05T07:49:10.977" v="2" actId="20577"/>
          <ac:spMkLst>
            <pc:docMk/>
            <pc:sldMk cId="1358740629" sldId="274"/>
            <ac:spMk id="192" creationId="{00000000-0000-0000-0000-000000000000}"/>
          </ac:spMkLst>
        </pc:spChg>
      </pc:sldChg>
      <pc:sldChg chg="modSp mod">
        <pc:chgData name="MATTEO" userId="b49ef875-d548-4728-92a7-2ecf30e76046" providerId="ADAL" clId="{59BB419D-C854-436D-9A49-0791CFD0C195}" dt="2021-06-05T07:53:01.277" v="4" actId="20577"/>
        <pc:sldMkLst>
          <pc:docMk/>
          <pc:sldMk cId="2133771416" sldId="285"/>
        </pc:sldMkLst>
        <pc:spChg chg="mod">
          <ac:chgData name="MATTEO" userId="b49ef875-d548-4728-92a7-2ecf30e76046" providerId="ADAL" clId="{59BB419D-C854-436D-9A49-0791CFD0C195}" dt="2021-06-05T07:53:01.277" v="4" actId="20577"/>
          <ac:spMkLst>
            <pc:docMk/>
            <pc:sldMk cId="2133771416" sldId="285"/>
            <ac:spMk id="86" creationId="{00000000-0000-0000-0000-000000000000}"/>
          </ac:spMkLst>
        </pc:spChg>
      </pc:sldChg>
      <pc:sldChg chg="del">
        <pc:chgData name="MATTEO" userId="b49ef875-d548-4728-92a7-2ecf30e76046" providerId="ADAL" clId="{59BB419D-C854-436D-9A49-0791CFD0C195}" dt="2021-06-05T09:47:30.714" v="8" actId="2696"/>
        <pc:sldMkLst>
          <pc:docMk/>
          <pc:sldMk cId="3162518838" sldId="335"/>
        </pc:sldMkLst>
      </pc:sldChg>
      <pc:sldChg chg="del">
        <pc:chgData name="MATTEO" userId="b49ef875-d548-4728-92a7-2ecf30e76046" providerId="ADAL" clId="{59BB419D-C854-436D-9A49-0791CFD0C195}" dt="2021-06-05T09:47:33.817" v="9" actId="2696"/>
        <pc:sldMkLst>
          <pc:docMk/>
          <pc:sldMk cId="508383880" sldId="336"/>
        </pc:sldMkLst>
      </pc:sldChg>
      <pc:sldChg chg="modSp new mod ord">
        <pc:chgData name="MATTEO" userId="b49ef875-d548-4728-92a7-2ecf30e76046" providerId="ADAL" clId="{59BB419D-C854-436D-9A49-0791CFD0C195}" dt="2021-06-05T10:02:11.699" v="33" actId="14100"/>
        <pc:sldMkLst>
          <pc:docMk/>
          <pc:sldMk cId="2746054732" sldId="667"/>
        </pc:sldMkLst>
        <pc:spChg chg="mod">
          <ac:chgData name="MATTEO" userId="b49ef875-d548-4728-92a7-2ecf30e76046" providerId="ADAL" clId="{59BB419D-C854-436D-9A49-0791CFD0C195}" dt="2021-06-05T10:02:05.407" v="31" actId="1076"/>
          <ac:spMkLst>
            <pc:docMk/>
            <pc:sldMk cId="2746054732" sldId="667"/>
            <ac:spMk id="2" creationId="{77E94AC3-2201-4B20-8D4A-2ADF0929EDFD}"/>
          </ac:spMkLst>
        </pc:spChg>
        <pc:spChg chg="mod">
          <ac:chgData name="MATTEO" userId="b49ef875-d548-4728-92a7-2ecf30e76046" providerId="ADAL" clId="{59BB419D-C854-436D-9A49-0791CFD0C195}" dt="2021-06-05T10:02:11.699" v="33" actId="14100"/>
          <ac:spMkLst>
            <pc:docMk/>
            <pc:sldMk cId="2746054732" sldId="667"/>
            <ac:spMk id="3" creationId="{4739EDEC-9AC8-4EF8-B6CB-AFEE49B072AE}"/>
          </ac:spMkLst>
        </pc:spChg>
      </pc:sldChg>
    </pc:docChg>
  </pc:docChgLst>
  <pc:docChgLst>
    <pc:chgData name="MATTEO CONTI" userId="b49ef875-d548-4728-92a7-2ecf30e76046" providerId="ADAL" clId="{59BB419D-C854-436D-9A49-0791CFD0C195}"/>
    <pc:docChg chg="undo redo custSel addSld delSld modSld sldOrd">
      <pc:chgData name="MATTEO CONTI" userId="b49ef875-d548-4728-92a7-2ecf30e76046" providerId="ADAL" clId="{59BB419D-C854-436D-9A49-0791CFD0C195}" dt="2021-06-10T08:56:31.712" v="2728" actId="20577"/>
      <pc:docMkLst>
        <pc:docMk/>
      </pc:docMkLst>
      <pc:sldChg chg="modSp mod">
        <pc:chgData name="MATTEO CONTI" userId="b49ef875-d548-4728-92a7-2ecf30e76046" providerId="ADAL" clId="{59BB419D-C854-436D-9A49-0791CFD0C195}" dt="2021-06-01T14:26:47.691" v="83" actId="20577"/>
        <pc:sldMkLst>
          <pc:docMk/>
          <pc:sldMk cId="0" sldId="257"/>
        </pc:sldMkLst>
        <pc:spChg chg="mod">
          <ac:chgData name="MATTEO CONTI" userId="b49ef875-d548-4728-92a7-2ecf30e76046" providerId="ADAL" clId="{59BB419D-C854-436D-9A49-0791CFD0C195}" dt="2021-06-01T14:26:20.305" v="54" actId="2057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MATTEO CONTI" userId="b49ef875-d548-4728-92a7-2ecf30e76046" providerId="ADAL" clId="{59BB419D-C854-436D-9A49-0791CFD0C195}" dt="2021-06-01T14:26:47.691" v="83" actId="20577"/>
          <ac:spMkLst>
            <pc:docMk/>
            <pc:sldMk cId="0" sldId="257"/>
            <ac:spMk id="67" creationId="{00000000-0000-0000-0000-000000000000}"/>
          </ac:spMkLst>
        </pc:spChg>
      </pc:sldChg>
      <pc:sldChg chg="addSp delSp modSp mod">
        <pc:chgData name="MATTEO CONTI" userId="b49ef875-d548-4728-92a7-2ecf30e76046" providerId="ADAL" clId="{59BB419D-C854-436D-9A49-0791CFD0C195}" dt="2021-06-10T08:56:31.712" v="2728" actId="20577"/>
        <pc:sldMkLst>
          <pc:docMk/>
          <pc:sldMk cId="0" sldId="258"/>
        </pc:sldMkLst>
        <pc:spChg chg="mod">
          <ac:chgData name="MATTEO CONTI" userId="b49ef875-d548-4728-92a7-2ecf30e76046" providerId="ADAL" clId="{59BB419D-C854-436D-9A49-0791CFD0C195}" dt="2021-06-10T08:56:31.712" v="2728" actId="20577"/>
          <ac:spMkLst>
            <pc:docMk/>
            <pc:sldMk cId="0" sldId="258"/>
            <ac:spMk id="2" creationId="{FD0889B3-5B20-489D-91A8-6506E4B45758}"/>
          </ac:spMkLst>
        </pc:spChg>
        <pc:spChg chg="mod">
          <ac:chgData name="MATTEO CONTI" userId="b49ef875-d548-4728-92a7-2ecf30e76046" providerId="ADAL" clId="{59BB419D-C854-436D-9A49-0791CFD0C195}" dt="2021-06-01T17:59:06.112" v="360" actId="1076"/>
          <ac:spMkLst>
            <pc:docMk/>
            <pc:sldMk cId="0" sldId="258"/>
            <ac:spMk id="3" creationId="{4C2E571B-D870-4416-B8E0-DB07DA83916B}"/>
          </ac:spMkLst>
        </pc:spChg>
        <pc:spChg chg="add del mod">
          <ac:chgData name="MATTEO CONTI" userId="b49ef875-d548-4728-92a7-2ecf30e76046" providerId="ADAL" clId="{59BB419D-C854-436D-9A49-0791CFD0C195}" dt="2021-06-01T14:53:29.384" v="123" actId="21"/>
          <ac:spMkLst>
            <pc:docMk/>
            <pc:sldMk cId="0" sldId="258"/>
            <ac:spMk id="7" creationId="{B23AE942-A69B-4096-B431-870A77C03E5D}"/>
          </ac:spMkLst>
        </pc:spChg>
        <pc:spChg chg="mod">
          <ac:chgData name="MATTEO CONTI" userId="b49ef875-d548-4728-92a7-2ecf30e76046" providerId="ADAL" clId="{59BB419D-C854-436D-9A49-0791CFD0C195}" dt="2021-06-01T17:58:54.609" v="355" actId="1076"/>
          <ac:spMkLst>
            <pc:docMk/>
            <pc:sldMk cId="0" sldId="258"/>
            <ac:spMk id="8" creationId="{FBE04276-EEE0-4834-8F1F-0B745474278F}"/>
          </ac:spMkLst>
        </pc:spChg>
        <pc:spChg chg="add mod">
          <ac:chgData name="MATTEO CONTI" userId="b49ef875-d548-4728-92a7-2ecf30e76046" providerId="ADAL" clId="{59BB419D-C854-436D-9A49-0791CFD0C195}" dt="2021-06-01T17:59:11.773" v="362" actId="1076"/>
          <ac:spMkLst>
            <pc:docMk/>
            <pc:sldMk cId="0" sldId="258"/>
            <ac:spMk id="15" creationId="{C905C1B4-D0A6-4535-A6BE-E27B8CB6621A}"/>
          </ac:spMkLst>
        </pc:spChg>
        <pc:spChg chg="add mod">
          <ac:chgData name="MATTEO CONTI" userId="b49ef875-d548-4728-92a7-2ecf30e76046" providerId="ADAL" clId="{59BB419D-C854-436D-9A49-0791CFD0C195}" dt="2021-06-01T17:59:01.702" v="358" actId="1076"/>
          <ac:spMkLst>
            <pc:docMk/>
            <pc:sldMk cId="0" sldId="258"/>
            <ac:spMk id="16" creationId="{BBFAE4E0-094C-4706-842C-B88793AE0EB1}"/>
          </ac:spMkLst>
        </pc:spChg>
        <pc:spChg chg="add del mod">
          <ac:chgData name="MATTEO CONTI" userId="b49ef875-d548-4728-92a7-2ecf30e76046" providerId="ADAL" clId="{59BB419D-C854-436D-9A49-0791CFD0C195}" dt="2021-06-01T15:08:29.043" v="271" actId="478"/>
          <ac:spMkLst>
            <pc:docMk/>
            <pc:sldMk cId="0" sldId="258"/>
            <ac:spMk id="17" creationId="{40D50340-D025-491B-A95C-85B172A8101A}"/>
          </ac:spMkLst>
        </pc:spChg>
        <pc:spChg chg="del">
          <ac:chgData name="MATTEO CONTI" userId="b49ef875-d548-4728-92a7-2ecf30e76046" providerId="ADAL" clId="{59BB419D-C854-436D-9A49-0791CFD0C195}" dt="2021-06-01T14:53:26.528" v="122" actId="21"/>
          <ac:spMkLst>
            <pc:docMk/>
            <pc:sldMk cId="0" sldId="258"/>
            <ac:spMk id="72" creationId="{00000000-0000-0000-0000-000000000000}"/>
          </ac:spMkLst>
        </pc:spChg>
        <pc:spChg chg="mod">
          <ac:chgData name="MATTEO CONTI" userId="b49ef875-d548-4728-92a7-2ecf30e76046" providerId="ADAL" clId="{59BB419D-C854-436D-9A49-0791CFD0C195}" dt="2021-06-01T17:55:18.229" v="298" actId="1076"/>
          <ac:spMkLst>
            <pc:docMk/>
            <pc:sldMk cId="0" sldId="258"/>
            <ac:spMk id="73" creationId="{00000000-0000-0000-0000-000000000000}"/>
          </ac:spMkLst>
        </pc:spChg>
        <pc:picChg chg="del">
          <ac:chgData name="MATTEO CONTI" userId="b49ef875-d548-4728-92a7-2ecf30e76046" providerId="ADAL" clId="{59BB419D-C854-436D-9A49-0791CFD0C195}" dt="2021-06-01T15:01:42.524" v="131" actId="21"/>
          <ac:picMkLst>
            <pc:docMk/>
            <pc:sldMk cId="0" sldId="258"/>
            <ac:picMk id="5" creationId="{4049C1F3-7832-4D9A-9112-F38BE1F1B426}"/>
          </ac:picMkLst>
        </pc:picChg>
        <pc:picChg chg="del">
          <ac:chgData name="MATTEO CONTI" userId="b49ef875-d548-4728-92a7-2ecf30e76046" providerId="ADAL" clId="{59BB419D-C854-436D-9A49-0791CFD0C195}" dt="2021-06-01T15:05:50.821" v="197" actId="478"/>
          <ac:picMkLst>
            <pc:docMk/>
            <pc:sldMk cId="0" sldId="258"/>
            <ac:picMk id="6" creationId="{3935B4D5-D7CB-49D2-A9D9-F873D1279455}"/>
          </ac:picMkLst>
        </pc:picChg>
        <pc:picChg chg="add mod modCrop">
          <ac:chgData name="MATTEO CONTI" userId="b49ef875-d548-4728-92a7-2ecf30e76046" providerId="ADAL" clId="{59BB419D-C854-436D-9A49-0791CFD0C195}" dt="2021-06-01T17:58:51.813" v="354" actId="1076"/>
          <ac:picMkLst>
            <pc:docMk/>
            <pc:sldMk cId="0" sldId="258"/>
            <ac:picMk id="10" creationId="{951CE95F-0816-409C-A065-3307AC62DFBB}"/>
          </ac:picMkLst>
        </pc:picChg>
        <pc:picChg chg="add mod modCrop">
          <ac:chgData name="MATTEO CONTI" userId="b49ef875-d548-4728-92a7-2ecf30e76046" providerId="ADAL" clId="{59BB419D-C854-436D-9A49-0791CFD0C195}" dt="2021-06-01T17:59:08.958" v="361" actId="1076"/>
          <ac:picMkLst>
            <pc:docMk/>
            <pc:sldMk cId="0" sldId="258"/>
            <ac:picMk id="12" creationId="{90B22BAA-4553-4181-B55F-AEB53B5128B2}"/>
          </ac:picMkLst>
        </pc:picChg>
        <pc:picChg chg="add mod modCrop">
          <ac:chgData name="MATTEO CONTI" userId="b49ef875-d548-4728-92a7-2ecf30e76046" providerId="ADAL" clId="{59BB419D-C854-436D-9A49-0791CFD0C195}" dt="2021-06-01T17:58:56.699" v="356" actId="1076"/>
          <ac:picMkLst>
            <pc:docMk/>
            <pc:sldMk cId="0" sldId="258"/>
            <ac:picMk id="14" creationId="{5C8D1802-2C60-46F2-A2D3-7796284021F8}"/>
          </ac:picMkLst>
        </pc:picChg>
        <pc:picChg chg="add del mod modCrop">
          <ac:chgData name="MATTEO CONTI" userId="b49ef875-d548-4728-92a7-2ecf30e76046" providerId="ADAL" clId="{59BB419D-C854-436D-9A49-0791CFD0C195}" dt="2021-06-01T17:58:48.187" v="353" actId="478"/>
          <ac:picMkLst>
            <pc:docMk/>
            <pc:sldMk cId="0" sldId="258"/>
            <ac:picMk id="19" creationId="{DDD87685-E22B-4334-84DD-FB350E5DC357}"/>
          </ac:picMkLst>
        </pc:picChg>
      </pc:sldChg>
      <pc:sldChg chg="modSp mod">
        <pc:chgData name="MATTEO CONTI" userId="b49ef875-d548-4728-92a7-2ecf30e76046" providerId="ADAL" clId="{59BB419D-C854-436D-9A49-0791CFD0C195}" dt="2021-06-05T13:39:13.093" v="1182" actId="20577"/>
        <pc:sldMkLst>
          <pc:docMk/>
          <pc:sldMk cId="0" sldId="259"/>
        </pc:sldMkLst>
        <pc:spChg chg="mod">
          <ac:chgData name="MATTEO CONTI" userId="b49ef875-d548-4728-92a7-2ecf30e76046" providerId="ADAL" clId="{59BB419D-C854-436D-9A49-0791CFD0C195}" dt="2021-06-05T13:39:13.093" v="1182" actId="20577"/>
          <ac:spMkLst>
            <pc:docMk/>
            <pc:sldMk cId="0" sldId="259"/>
            <ac:spMk id="79" creationId="{00000000-0000-0000-0000-000000000000}"/>
          </ac:spMkLst>
        </pc:spChg>
        <pc:grpChg chg="mod">
          <ac:chgData name="MATTEO CONTI" userId="b49ef875-d548-4728-92a7-2ecf30e76046" providerId="ADAL" clId="{59BB419D-C854-436D-9A49-0791CFD0C195}" dt="2021-06-01T14:52:06.507" v="84" actId="14100"/>
          <ac:grpSpMkLst>
            <pc:docMk/>
            <pc:sldMk cId="0" sldId="259"/>
            <ac:grpSpMk id="12" creationId="{540BCA5F-1BCF-45F1-AD4E-AE4578550FF0}"/>
          </ac:grpSpMkLst>
        </pc:grpChg>
      </pc:sldChg>
      <pc:sldChg chg="modSp mod">
        <pc:chgData name="MATTEO CONTI" userId="b49ef875-d548-4728-92a7-2ecf30e76046" providerId="ADAL" clId="{59BB419D-C854-436D-9A49-0791CFD0C195}" dt="2021-06-09T12:16:06.714" v="2563" actId="14100"/>
        <pc:sldMkLst>
          <pc:docMk/>
          <pc:sldMk cId="0" sldId="261"/>
        </pc:sldMkLst>
        <pc:spChg chg="mod">
          <ac:chgData name="MATTEO CONTI" userId="b49ef875-d548-4728-92a7-2ecf30e76046" providerId="ADAL" clId="{59BB419D-C854-436D-9A49-0791CFD0C195}" dt="2021-06-09T12:16:06.714" v="2563" actId="14100"/>
          <ac:spMkLst>
            <pc:docMk/>
            <pc:sldMk cId="0" sldId="261"/>
            <ac:spMk id="52" creationId="{FAD533AF-459F-46B3-B5A5-80AFE4394800}"/>
          </ac:spMkLst>
        </pc:spChg>
        <pc:picChg chg="mod modCrop">
          <ac:chgData name="MATTEO CONTI" userId="b49ef875-d548-4728-92a7-2ecf30e76046" providerId="ADAL" clId="{59BB419D-C854-436D-9A49-0791CFD0C195}" dt="2021-06-09T10:55:52.522" v="2471" actId="732"/>
          <ac:picMkLst>
            <pc:docMk/>
            <pc:sldMk cId="0" sldId="261"/>
            <ac:picMk id="66" creationId="{70591C8D-845C-4D47-BE08-DBBB7CCF795D}"/>
          </ac:picMkLst>
        </pc:picChg>
      </pc:sldChg>
      <pc:sldChg chg="modSp mod">
        <pc:chgData name="MATTEO CONTI" userId="b49ef875-d548-4728-92a7-2ecf30e76046" providerId="ADAL" clId="{59BB419D-C854-436D-9A49-0791CFD0C195}" dt="2021-06-05T14:07:15.341" v="1282" actId="114"/>
        <pc:sldMkLst>
          <pc:docMk/>
          <pc:sldMk cId="1358740629" sldId="274"/>
        </pc:sldMkLst>
        <pc:spChg chg="mod">
          <ac:chgData name="MATTEO CONTI" userId="b49ef875-d548-4728-92a7-2ecf30e76046" providerId="ADAL" clId="{59BB419D-C854-436D-9A49-0791CFD0C195}" dt="2021-06-05T14:07:15.341" v="1282" actId="114"/>
          <ac:spMkLst>
            <pc:docMk/>
            <pc:sldMk cId="1358740629" sldId="274"/>
            <ac:spMk id="192" creationId="{00000000-0000-0000-0000-000000000000}"/>
          </ac:spMkLst>
        </pc:spChg>
      </pc:sldChg>
      <pc:sldChg chg="del">
        <pc:chgData name="MATTEO CONTI" userId="b49ef875-d548-4728-92a7-2ecf30e76046" providerId="ADAL" clId="{59BB419D-C854-436D-9A49-0791CFD0C195}" dt="2021-06-05T14:05:23.453" v="1227" actId="2696"/>
        <pc:sldMkLst>
          <pc:docMk/>
          <pc:sldMk cId="2745318550" sldId="283"/>
        </pc:sldMkLst>
      </pc:sldChg>
      <pc:sldChg chg="del">
        <pc:chgData name="MATTEO CONTI" userId="b49ef875-d548-4728-92a7-2ecf30e76046" providerId="ADAL" clId="{59BB419D-C854-436D-9A49-0791CFD0C195}" dt="2021-06-05T14:45:08.474" v="1487" actId="2696"/>
        <pc:sldMkLst>
          <pc:docMk/>
          <pc:sldMk cId="463594133" sldId="286"/>
        </pc:sldMkLst>
      </pc:sldChg>
      <pc:sldChg chg="del">
        <pc:chgData name="MATTEO CONTI" userId="b49ef875-d548-4728-92a7-2ecf30e76046" providerId="ADAL" clId="{59BB419D-C854-436D-9A49-0791CFD0C195}" dt="2021-06-06T09:55:05.191" v="2401" actId="2696"/>
        <pc:sldMkLst>
          <pc:docMk/>
          <pc:sldMk cId="0" sldId="327"/>
        </pc:sldMkLst>
      </pc:sldChg>
      <pc:sldChg chg="del">
        <pc:chgData name="MATTEO CONTI" userId="b49ef875-d548-4728-92a7-2ecf30e76046" providerId="ADAL" clId="{59BB419D-C854-436D-9A49-0791CFD0C195}" dt="2021-06-06T09:55:07.517" v="2402" actId="2696"/>
        <pc:sldMkLst>
          <pc:docMk/>
          <pc:sldMk cId="0" sldId="329"/>
        </pc:sldMkLst>
      </pc:sldChg>
      <pc:sldChg chg="del">
        <pc:chgData name="MATTEO CONTI" userId="b49ef875-d548-4728-92a7-2ecf30e76046" providerId="ADAL" clId="{59BB419D-C854-436D-9A49-0791CFD0C195}" dt="2021-06-05T14:04:52.563" v="1226" actId="2696"/>
        <pc:sldMkLst>
          <pc:docMk/>
          <pc:sldMk cId="3737161935" sldId="664"/>
        </pc:sldMkLst>
      </pc:sldChg>
      <pc:sldChg chg="del">
        <pc:chgData name="MATTEO CONTI" userId="b49ef875-d548-4728-92a7-2ecf30e76046" providerId="ADAL" clId="{59BB419D-C854-436D-9A49-0791CFD0C195}" dt="2021-06-06T09:55:02.014" v="2400" actId="2696"/>
        <pc:sldMkLst>
          <pc:docMk/>
          <pc:sldMk cId="0" sldId="666"/>
        </pc:sldMkLst>
      </pc:sldChg>
      <pc:sldChg chg="addSp delSp modSp new del mod">
        <pc:chgData name="MATTEO CONTI" userId="b49ef875-d548-4728-92a7-2ecf30e76046" providerId="ADAL" clId="{59BB419D-C854-436D-9A49-0791CFD0C195}" dt="2021-06-01T17:20:36.984" v="297" actId="2696"/>
        <pc:sldMkLst>
          <pc:docMk/>
          <pc:sldMk cId="647963056" sldId="667"/>
        </pc:sldMkLst>
        <pc:spChg chg="del">
          <ac:chgData name="MATTEO CONTI" userId="b49ef875-d548-4728-92a7-2ecf30e76046" providerId="ADAL" clId="{59BB419D-C854-436D-9A49-0791CFD0C195}" dt="2021-06-01T17:04:56.436" v="277" actId="21"/>
          <ac:spMkLst>
            <pc:docMk/>
            <pc:sldMk cId="647963056" sldId="667"/>
            <ac:spMk id="2" creationId="{DDBD91CE-A896-47F5-92FC-BE6817EF70F7}"/>
          </ac:spMkLst>
        </pc:spChg>
        <pc:spChg chg="del">
          <ac:chgData name="MATTEO CONTI" userId="b49ef875-d548-4728-92a7-2ecf30e76046" providerId="ADAL" clId="{59BB419D-C854-436D-9A49-0791CFD0C195}" dt="2021-06-01T17:04:53.626" v="276" actId="21"/>
          <ac:spMkLst>
            <pc:docMk/>
            <pc:sldMk cId="647963056" sldId="667"/>
            <ac:spMk id="3" creationId="{5838B770-A36F-49E8-BAE4-0D718AFAE7D2}"/>
          </ac:spMkLst>
        </pc:spChg>
        <pc:picChg chg="add del mod">
          <ac:chgData name="MATTEO CONTI" userId="b49ef875-d548-4728-92a7-2ecf30e76046" providerId="ADAL" clId="{59BB419D-C854-436D-9A49-0791CFD0C195}" dt="2021-06-01T17:19:01.645" v="281" actId="478"/>
          <ac:picMkLst>
            <pc:docMk/>
            <pc:sldMk cId="647963056" sldId="667"/>
            <ac:picMk id="5" creationId="{5F1293B7-0DD2-4F44-AC67-A0E3F01BAAD8}"/>
          </ac:picMkLst>
        </pc:picChg>
        <pc:picChg chg="add del mod">
          <ac:chgData name="MATTEO CONTI" userId="b49ef875-d548-4728-92a7-2ecf30e76046" providerId="ADAL" clId="{59BB419D-C854-436D-9A49-0791CFD0C195}" dt="2021-06-01T17:20:31.045" v="295" actId="478"/>
          <ac:picMkLst>
            <pc:docMk/>
            <pc:sldMk cId="647963056" sldId="667"/>
            <ac:picMk id="7" creationId="{ED136541-E933-46C9-A1B6-3F871DAAA4FE}"/>
          </ac:picMkLst>
        </pc:picChg>
        <pc:picChg chg="add del mod">
          <ac:chgData name="MATTEO CONTI" userId="b49ef875-d548-4728-92a7-2ecf30e76046" providerId="ADAL" clId="{59BB419D-C854-436D-9A49-0791CFD0C195}" dt="2021-06-01T17:20:31.703" v="296" actId="478"/>
          <ac:picMkLst>
            <pc:docMk/>
            <pc:sldMk cId="647963056" sldId="667"/>
            <ac:picMk id="9" creationId="{0CE1DA66-5574-48AF-9122-7056E3707603}"/>
          </ac:picMkLst>
        </pc:picChg>
      </pc:sldChg>
      <pc:sldChg chg="addSp delSp modSp mod modAnim">
        <pc:chgData name="MATTEO CONTI" userId="b49ef875-d548-4728-92a7-2ecf30e76046" providerId="ADAL" clId="{59BB419D-C854-436D-9A49-0791CFD0C195}" dt="2021-06-06T09:03:21.952" v="2118"/>
        <pc:sldMkLst>
          <pc:docMk/>
          <pc:sldMk cId="2746054732" sldId="667"/>
        </pc:sldMkLst>
        <pc:spChg chg="mod">
          <ac:chgData name="MATTEO CONTI" userId="b49ef875-d548-4728-92a7-2ecf30e76046" providerId="ADAL" clId="{59BB419D-C854-436D-9A49-0791CFD0C195}" dt="2021-06-05T12:54:43.663" v="1054"/>
          <ac:spMkLst>
            <pc:docMk/>
            <pc:sldMk cId="2746054732" sldId="667"/>
            <ac:spMk id="3" creationId="{4739EDEC-9AC8-4EF8-B6CB-AFEE49B072AE}"/>
          </ac:spMkLst>
        </pc:spChg>
        <pc:spChg chg="add mod">
          <ac:chgData name="MATTEO CONTI" userId="b49ef875-d548-4728-92a7-2ecf30e76046" providerId="ADAL" clId="{59BB419D-C854-436D-9A49-0791CFD0C195}" dt="2021-06-06T08:57:12.611" v="2081" actId="962"/>
          <ac:spMkLst>
            <pc:docMk/>
            <pc:sldMk cId="2746054732" sldId="667"/>
            <ac:spMk id="4" creationId="{688D0AC9-D37B-45A3-9597-F109662EB1C4}"/>
          </ac:spMkLst>
        </pc:spChg>
        <pc:spChg chg="add del mod">
          <ac:chgData name="MATTEO CONTI" userId="b49ef875-d548-4728-92a7-2ecf30e76046" providerId="ADAL" clId="{59BB419D-C854-436D-9A49-0791CFD0C195}" dt="2021-06-06T08:56:26.805" v="2071" actId="478"/>
          <ac:spMkLst>
            <pc:docMk/>
            <pc:sldMk cId="2746054732" sldId="667"/>
            <ac:spMk id="5" creationId="{ABDD4EAD-4675-4C37-8F2D-82C57552BA61}"/>
          </ac:spMkLst>
        </pc:spChg>
        <pc:spChg chg="add mod">
          <ac:chgData name="MATTEO CONTI" userId="b49ef875-d548-4728-92a7-2ecf30e76046" providerId="ADAL" clId="{59BB419D-C854-436D-9A49-0791CFD0C195}" dt="2021-06-06T08:57:54.132" v="2088" actId="1076"/>
          <ac:spMkLst>
            <pc:docMk/>
            <pc:sldMk cId="2746054732" sldId="667"/>
            <ac:spMk id="22" creationId="{16CCD695-8D1D-4DBD-8471-C677494BD556}"/>
          </ac:spMkLst>
        </pc:spChg>
        <pc:spChg chg="add mod modVis">
          <ac:chgData name="MATTEO CONTI" userId="b49ef875-d548-4728-92a7-2ecf30e76046" providerId="ADAL" clId="{59BB419D-C854-436D-9A49-0791CFD0C195}" dt="2021-06-06T09:02:30.147" v="2108" actId="14429"/>
          <ac:spMkLst>
            <pc:docMk/>
            <pc:sldMk cId="2746054732" sldId="667"/>
            <ac:spMk id="24" creationId="{65EE3E88-DF13-41CE-8F14-1687015EBC4D}"/>
          </ac:spMkLst>
        </pc:spChg>
        <pc:spChg chg="add mod modVis">
          <ac:chgData name="MATTEO CONTI" userId="b49ef875-d548-4728-92a7-2ecf30e76046" providerId="ADAL" clId="{59BB419D-C854-436D-9A49-0791CFD0C195}" dt="2021-06-06T09:03:11.607" v="2115" actId="14429"/>
          <ac:spMkLst>
            <pc:docMk/>
            <pc:sldMk cId="2746054732" sldId="667"/>
            <ac:spMk id="25" creationId="{7BFF212D-07A4-4E14-9787-8033330E2E21}"/>
          </ac:spMkLst>
        </pc:spChg>
        <pc:spChg chg="add del mod">
          <ac:chgData name="MATTEO CONTI" userId="b49ef875-d548-4728-92a7-2ecf30e76046" providerId="ADAL" clId="{59BB419D-C854-436D-9A49-0791CFD0C195}" dt="2021-06-06T08:25:29.634" v="1962" actId="21"/>
          <ac:spMkLst>
            <pc:docMk/>
            <pc:sldMk cId="2746054732" sldId="667"/>
            <ac:spMk id="40" creationId="{B11E236A-A060-4F62-A9A9-73F6DDD2B449}"/>
          </ac:spMkLst>
        </pc:spChg>
        <pc:spChg chg="add mod">
          <ac:chgData name="MATTEO CONTI" userId="b49ef875-d548-4728-92a7-2ecf30e76046" providerId="ADAL" clId="{59BB419D-C854-436D-9A49-0791CFD0C195}" dt="2021-06-05T11:40:09.800" v="817" actId="1076"/>
          <ac:spMkLst>
            <pc:docMk/>
            <pc:sldMk cId="2746054732" sldId="667"/>
            <ac:spMk id="41" creationId="{2E85A1C0-D499-4783-940A-5FF44FD2EB1C}"/>
          </ac:spMkLst>
        </pc:spChg>
        <pc:spChg chg="add del mod">
          <ac:chgData name="MATTEO CONTI" userId="b49ef875-d548-4728-92a7-2ecf30e76046" providerId="ADAL" clId="{59BB419D-C854-436D-9A49-0791CFD0C195}" dt="2021-06-05T12:53:33.967" v="1043" actId="21"/>
          <ac:spMkLst>
            <pc:docMk/>
            <pc:sldMk cId="2746054732" sldId="667"/>
            <ac:spMk id="43" creationId="{932B7B64-F693-49A4-9225-BC7E0F2D4082}"/>
          </ac:spMkLst>
        </pc:spChg>
        <pc:spChg chg="add del mod">
          <ac:chgData name="MATTEO CONTI" userId="b49ef875-d548-4728-92a7-2ecf30e76046" providerId="ADAL" clId="{59BB419D-C854-436D-9A49-0791CFD0C195}" dt="2021-06-05T12:53:41.869" v="1045" actId="21"/>
          <ac:spMkLst>
            <pc:docMk/>
            <pc:sldMk cId="2746054732" sldId="667"/>
            <ac:spMk id="44" creationId="{71D9B077-F8FF-4C19-812C-A744C7B94A7C}"/>
          </ac:spMkLst>
        </pc:spChg>
        <pc:picChg chg="add del mod modCrop">
          <ac:chgData name="MATTEO CONTI" userId="b49ef875-d548-4728-92a7-2ecf30e76046" providerId="ADAL" clId="{59BB419D-C854-436D-9A49-0791CFD0C195}" dt="2021-06-05T10:26:40.833" v="411" actId="931"/>
          <ac:picMkLst>
            <pc:docMk/>
            <pc:sldMk cId="2746054732" sldId="667"/>
            <ac:picMk id="5" creationId="{6F33A796-FC33-4203-B44D-1CEA6AA8033B}"/>
          </ac:picMkLst>
        </pc:picChg>
        <pc:picChg chg="add mod modCrop">
          <ac:chgData name="MATTEO CONTI" userId="b49ef875-d548-4728-92a7-2ecf30e76046" providerId="ADAL" clId="{59BB419D-C854-436D-9A49-0791CFD0C195}" dt="2021-06-05T11:19:38.194" v="687" actId="1076"/>
          <ac:picMkLst>
            <pc:docMk/>
            <pc:sldMk cId="2746054732" sldId="667"/>
            <ac:picMk id="7" creationId="{2E74B636-3073-42D7-A506-D2974B42AE5C}"/>
          </ac:picMkLst>
        </pc:picChg>
        <pc:picChg chg="add mod modCrop">
          <ac:chgData name="MATTEO CONTI" userId="b49ef875-d548-4728-92a7-2ecf30e76046" providerId="ADAL" clId="{59BB419D-C854-436D-9A49-0791CFD0C195}" dt="2021-06-05T11:23:38.890" v="736" actId="1076"/>
          <ac:picMkLst>
            <pc:docMk/>
            <pc:sldMk cId="2746054732" sldId="667"/>
            <ac:picMk id="9" creationId="{ADA66BD4-7710-4600-B0FC-7704DD88CF54}"/>
          </ac:picMkLst>
        </pc:picChg>
        <pc:picChg chg="add mod modCrop">
          <ac:chgData name="MATTEO CONTI" userId="b49ef875-d548-4728-92a7-2ecf30e76046" providerId="ADAL" clId="{59BB419D-C854-436D-9A49-0791CFD0C195}" dt="2021-06-05T11:20:54.145" v="704" actId="1076"/>
          <ac:picMkLst>
            <pc:docMk/>
            <pc:sldMk cId="2746054732" sldId="667"/>
            <ac:picMk id="11" creationId="{EDD6D2AC-B3BE-46CC-8456-C57E3921F54F}"/>
          </ac:picMkLst>
        </pc:picChg>
        <pc:picChg chg="add mod modCrop">
          <ac:chgData name="MATTEO CONTI" userId="b49ef875-d548-4728-92a7-2ecf30e76046" providerId="ADAL" clId="{59BB419D-C854-436D-9A49-0791CFD0C195}" dt="2021-06-05T11:23:33.468" v="735" actId="1076"/>
          <ac:picMkLst>
            <pc:docMk/>
            <pc:sldMk cId="2746054732" sldId="667"/>
            <ac:picMk id="13" creationId="{4B2AEC0D-A781-4723-AB6E-2C022B1226B9}"/>
          </ac:picMkLst>
        </pc:picChg>
        <pc:picChg chg="add mod modCrop">
          <ac:chgData name="MATTEO CONTI" userId="b49ef875-d548-4728-92a7-2ecf30e76046" providerId="ADAL" clId="{59BB419D-C854-436D-9A49-0791CFD0C195}" dt="2021-06-05T11:23:47.190" v="738" actId="1076"/>
          <ac:picMkLst>
            <pc:docMk/>
            <pc:sldMk cId="2746054732" sldId="667"/>
            <ac:picMk id="15" creationId="{7271D016-468B-45FC-9936-0AB5031058DF}"/>
          </ac:picMkLst>
        </pc:picChg>
        <pc:picChg chg="add mod modCrop">
          <ac:chgData name="MATTEO CONTI" userId="b49ef875-d548-4728-92a7-2ecf30e76046" providerId="ADAL" clId="{59BB419D-C854-436D-9A49-0791CFD0C195}" dt="2021-06-05T11:23:49.502" v="739" actId="1076"/>
          <ac:picMkLst>
            <pc:docMk/>
            <pc:sldMk cId="2746054732" sldId="667"/>
            <ac:picMk id="17" creationId="{F4B9A634-9425-485A-B214-95A90A89CE30}"/>
          </ac:picMkLst>
        </pc:picChg>
        <pc:picChg chg="add mod modCrop">
          <ac:chgData name="MATTEO CONTI" userId="b49ef875-d548-4728-92a7-2ecf30e76046" providerId="ADAL" clId="{59BB419D-C854-436D-9A49-0791CFD0C195}" dt="2021-06-05T11:27:30.967" v="771" actId="1076"/>
          <ac:picMkLst>
            <pc:docMk/>
            <pc:sldMk cId="2746054732" sldId="667"/>
            <ac:picMk id="34" creationId="{F4EB4764-9FCE-4D30-BEA4-9A0F261681D3}"/>
          </ac:picMkLst>
        </pc:picChg>
        <pc:picChg chg="add mod modCrop">
          <ac:chgData name="MATTEO CONTI" userId="b49ef875-d548-4728-92a7-2ecf30e76046" providerId="ADAL" clId="{59BB419D-C854-436D-9A49-0791CFD0C195}" dt="2021-06-05T11:26:35.831" v="769" actId="1076"/>
          <ac:picMkLst>
            <pc:docMk/>
            <pc:sldMk cId="2746054732" sldId="667"/>
            <ac:picMk id="36" creationId="{6AE05492-87EF-4F46-B29E-83D543AA0666}"/>
          </ac:picMkLst>
        </pc:picChg>
        <pc:cxnChg chg="add mod">
          <ac:chgData name="MATTEO CONTI" userId="b49ef875-d548-4728-92a7-2ecf30e76046" providerId="ADAL" clId="{59BB419D-C854-436D-9A49-0791CFD0C195}" dt="2021-06-05T11:23:38.890" v="736" actId="1076"/>
          <ac:cxnSpMkLst>
            <pc:docMk/>
            <pc:sldMk cId="2746054732" sldId="667"/>
            <ac:cxnSpMk id="19" creationId="{BD4FB423-4288-429A-952B-05D6EFF02171}"/>
          </ac:cxnSpMkLst>
        </pc:cxnChg>
        <pc:cxnChg chg="add">
          <ac:chgData name="MATTEO CONTI" userId="b49ef875-d548-4728-92a7-2ecf30e76046" providerId="ADAL" clId="{59BB419D-C854-436D-9A49-0791CFD0C195}" dt="2021-06-05T11:23:21.062" v="732" actId="11529"/>
          <ac:cxnSpMkLst>
            <pc:docMk/>
            <pc:sldMk cId="2746054732" sldId="667"/>
            <ac:cxnSpMk id="21" creationId="{AB0D6B96-8B15-40E6-8CA6-B5A15BAF92CE}"/>
          </ac:cxnSpMkLst>
        </pc:cxnChg>
        <pc:cxnChg chg="add mod">
          <ac:chgData name="MATTEO CONTI" userId="b49ef875-d548-4728-92a7-2ecf30e76046" providerId="ADAL" clId="{59BB419D-C854-436D-9A49-0791CFD0C195}" dt="2021-06-05T11:23:33.468" v="735" actId="1076"/>
          <ac:cxnSpMkLst>
            <pc:docMk/>
            <pc:sldMk cId="2746054732" sldId="667"/>
            <ac:cxnSpMk id="23" creationId="{D377B63D-DA53-40A6-AB72-BC0A463E7762}"/>
          </ac:cxnSpMkLst>
        </pc:cxnChg>
        <pc:cxnChg chg="add">
          <ac:chgData name="MATTEO CONTI" userId="b49ef875-d548-4728-92a7-2ecf30e76046" providerId="ADAL" clId="{59BB419D-C854-436D-9A49-0791CFD0C195}" dt="2021-06-05T11:23:55.001" v="740" actId="11529"/>
          <ac:cxnSpMkLst>
            <pc:docMk/>
            <pc:sldMk cId="2746054732" sldId="667"/>
            <ac:cxnSpMk id="28" creationId="{59E0C6FA-4817-4A30-8F6B-DE43E2FF1906}"/>
          </ac:cxnSpMkLst>
        </pc:cxnChg>
        <pc:cxnChg chg="add del mod">
          <ac:chgData name="MATTEO CONTI" userId="b49ef875-d548-4728-92a7-2ecf30e76046" providerId="ADAL" clId="{59BB419D-C854-436D-9A49-0791CFD0C195}" dt="2021-06-05T11:24:18.589" v="743" actId="478"/>
          <ac:cxnSpMkLst>
            <pc:docMk/>
            <pc:sldMk cId="2746054732" sldId="667"/>
            <ac:cxnSpMk id="30" creationId="{7113C800-A51F-4418-BFE1-93CC1DC0DD50}"/>
          </ac:cxnSpMkLst>
        </pc:cxnChg>
        <pc:cxnChg chg="add">
          <ac:chgData name="MATTEO CONTI" userId="b49ef875-d548-4728-92a7-2ecf30e76046" providerId="ADAL" clId="{59BB419D-C854-436D-9A49-0791CFD0C195}" dt="2021-06-05T11:24:07.853" v="742" actId="11529"/>
          <ac:cxnSpMkLst>
            <pc:docMk/>
            <pc:sldMk cId="2746054732" sldId="667"/>
            <ac:cxnSpMk id="32" creationId="{B2A60A86-12E8-4BFC-A8FF-2BCA8E0593A7}"/>
          </ac:cxnSpMkLst>
        </pc:cxnChg>
        <pc:cxnChg chg="add mod modVis">
          <ac:chgData name="MATTEO CONTI" userId="b49ef875-d548-4728-92a7-2ecf30e76046" providerId="ADAL" clId="{59BB419D-C854-436D-9A49-0791CFD0C195}" dt="2021-06-06T08:18:07.672" v="1947" actId="14429"/>
          <ac:cxnSpMkLst>
            <pc:docMk/>
            <pc:sldMk cId="2746054732" sldId="667"/>
            <ac:cxnSpMk id="38" creationId="{3A3EFD22-64A5-4D8E-9417-9418476EB4F7}"/>
          </ac:cxnSpMkLst>
        </pc:cxnChg>
      </pc:sldChg>
      <pc:sldChg chg="addSp delSp modSp new add del mod modAnim">
        <pc:chgData name="MATTEO CONTI" userId="b49ef875-d548-4728-92a7-2ecf30e76046" providerId="ADAL" clId="{59BB419D-C854-436D-9A49-0791CFD0C195}" dt="2021-06-09T10:59:31.087" v="2477" actId="208"/>
        <pc:sldMkLst>
          <pc:docMk/>
          <pc:sldMk cId="2444571538" sldId="668"/>
        </pc:sldMkLst>
        <pc:spChg chg="mod">
          <ac:chgData name="MATTEO CONTI" userId="b49ef875-d548-4728-92a7-2ecf30e76046" providerId="ADAL" clId="{59BB419D-C854-436D-9A49-0791CFD0C195}" dt="2021-06-05T13:16:38.209" v="1062" actId="1076"/>
          <ac:spMkLst>
            <pc:docMk/>
            <pc:sldMk cId="2444571538" sldId="668"/>
            <ac:spMk id="2" creationId="{2027C72E-3BC7-44CA-928A-CEC2573C968F}"/>
          </ac:spMkLst>
        </pc:spChg>
        <pc:spChg chg="mod">
          <ac:chgData name="MATTEO CONTI" userId="b49ef875-d548-4728-92a7-2ecf30e76046" providerId="ADAL" clId="{59BB419D-C854-436D-9A49-0791CFD0C195}" dt="2021-06-09T10:53:09.356" v="2462" actId="20577"/>
          <ac:spMkLst>
            <pc:docMk/>
            <pc:sldMk cId="2444571538" sldId="668"/>
            <ac:spMk id="3" creationId="{E520BA58-106F-4562-B093-8576BD70CB03}"/>
          </ac:spMkLst>
        </pc:spChg>
        <pc:spChg chg="add mod">
          <ac:chgData name="MATTEO CONTI" userId="b49ef875-d548-4728-92a7-2ecf30e76046" providerId="ADAL" clId="{59BB419D-C854-436D-9A49-0791CFD0C195}" dt="2021-06-09T10:59:31.087" v="2477" actId="208"/>
          <ac:spMkLst>
            <pc:docMk/>
            <pc:sldMk cId="2444571538" sldId="668"/>
            <ac:spMk id="8" creationId="{A1560D2F-F8C6-4A1F-9D9A-DC4648137D2A}"/>
          </ac:spMkLst>
        </pc:spChg>
        <pc:spChg chg="add mod">
          <ac:chgData name="MATTEO CONTI" userId="b49ef875-d548-4728-92a7-2ecf30e76046" providerId="ADAL" clId="{59BB419D-C854-436D-9A49-0791CFD0C195}" dt="2021-06-05T10:55:13.550" v="616" actId="404"/>
          <ac:spMkLst>
            <pc:docMk/>
            <pc:sldMk cId="2444571538" sldId="668"/>
            <ac:spMk id="9" creationId="{BE1EAFF9-47BB-4493-97A3-0A24CAB3C9D0}"/>
          </ac:spMkLst>
        </pc:spChg>
        <pc:spChg chg="add mod">
          <ac:chgData name="MATTEO CONTI" userId="b49ef875-d548-4728-92a7-2ecf30e76046" providerId="ADAL" clId="{59BB419D-C854-436D-9A49-0791CFD0C195}" dt="2021-06-05T11:03:53.420" v="662" actId="1076"/>
          <ac:spMkLst>
            <pc:docMk/>
            <pc:sldMk cId="2444571538" sldId="668"/>
            <ac:spMk id="10" creationId="{DBF0CA01-9717-4F64-9DBA-FDC530374C8A}"/>
          </ac:spMkLst>
        </pc:spChg>
        <pc:picChg chg="add mod modCrop">
          <ac:chgData name="MATTEO CONTI" userId="b49ef875-d548-4728-92a7-2ecf30e76046" providerId="ADAL" clId="{59BB419D-C854-436D-9A49-0791CFD0C195}" dt="2021-06-05T14:17:39.812" v="1367" actId="1076"/>
          <ac:picMkLst>
            <pc:docMk/>
            <pc:sldMk cId="2444571538" sldId="668"/>
            <ac:picMk id="5" creationId="{D3B1BC54-14C8-412B-A18A-CF64BDCEFB5C}"/>
          </ac:picMkLst>
        </pc:picChg>
        <pc:picChg chg="add del mod">
          <ac:chgData name="MATTEO CONTI" userId="b49ef875-d548-4728-92a7-2ecf30e76046" providerId="ADAL" clId="{59BB419D-C854-436D-9A49-0791CFD0C195}" dt="2021-06-05T10:31:48.451" v="426" actId="478"/>
          <ac:picMkLst>
            <pc:docMk/>
            <pc:sldMk cId="2444571538" sldId="668"/>
            <ac:picMk id="6" creationId="{360E49FC-C5D6-425B-9192-41F168115AEE}"/>
          </ac:picMkLst>
        </pc:picChg>
        <pc:picChg chg="add mod modCrop">
          <ac:chgData name="MATTEO CONTI" userId="b49ef875-d548-4728-92a7-2ecf30e76046" providerId="ADAL" clId="{59BB419D-C854-436D-9A49-0791CFD0C195}" dt="2021-06-05T14:18:30.453" v="1372" actId="1076"/>
          <ac:picMkLst>
            <pc:docMk/>
            <pc:sldMk cId="2444571538" sldId="668"/>
            <ac:picMk id="7" creationId="{E658F02B-58D8-45BF-8ED3-DFEF33F5F9F9}"/>
          </ac:picMkLst>
        </pc:picChg>
        <pc:picChg chg="add mod modCrop">
          <ac:chgData name="MATTEO CONTI" userId="b49ef875-d548-4728-92a7-2ecf30e76046" providerId="ADAL" clId="{59BB419D-C854-436D-9A49-0791CFD0C195}" dt="2021-06-05T11:02:40.845" v="659" actId="1076"/>
          <ac:picMkLst>
            <pc:docMk/>
            <pc:sldMk cId="2444571538" sldId="668"/>
            <ac:picMk id="44" creationId="{30D59126-6596-40B9-8242-05DA02085468}"/>
          </ac:picMkLst>
        </pc:picChg>
        <pc:cxnChg chg="add mod">
          <ac:chgData name="MATTEO CONTI" userId="b49ef875-d548-4728-92a7-2ecf30e76046" providerId="ADAL" clId="{59BB419D-C854-436D-9A49-0791CFD0C195}" dt="2021-06-09T10:53:38.062" v="2464" actId="13822"/>
          <ac:cxnSpMkLst>
            <pc:docMk/>
            <pc:sldMk cId="2444571538" sldId="668"/>
            <ac:cxnSpMk id="12" creationId="{C89E3880-71EC-46C6-A2FA-BC583A8A3C91}"/>
          </ac:cxnSpMkLst>
        </pc:cxnChg>
        <pc:cxnChg chg="add mod">
          <ac:chgData name="MATTEO CONTI" userId="b49ef875-d548-4728-92a7-2ecf30e76046" providerId="ADAL" clId="{59BB419D-C854-436D-9A49-0791CFD0C195}" dt="2021-06-09T10:59:15.194" v="2475" actId="14100"/>
          <ac:cxnSpMkLst>
            <pc:docMk/>
            <pc:sldMk cId="2444571538" sldId="668"/>
            <ac:cxnSpMk id="14" creationId="{1843260B-60CB-41B2-A11A-8894EA9B0512}"/>
          </ac:cxnSpMkLst>
        </pc:cxnChg>
        <pc:cxnChg chg="add mod">
          <ac:chgData name="MATTEO CONTI" userId="b49ef875-d548-4728-92a7-2ecf30e76046" providerId="ADAL" clId="{59BB419D-C854-436D-9A49-0791CFD0C195}" dt="2021-06-09T10:59:20.066" v="2476" actId="14100"/>
          <ac:cxnSpMkLst>
            <pc:docMk/>
            <pc:sldMk cId="2444571538" sldId="668"/>
            <ac:cxnSpMk id="16" creationId="{FAE23C9E-A07F-4E78-BC92-5CED296F6EF7}"/>
          </ac:cxnSpMkLst>
        </pc:cxnChg>
        <pc:cxnChg chg="add mod">
          <ac:chgData name="MATTEO CONTI" userId="b49ef875-d548-4728-92a7-2ecf30e76046" providerId="ADAL" clId="{59BB419D-C854-436D-9A49-0791CFD0C195}" dt="2021-06-09T10:59:04.663" v="2474" actId="14100"/>
          <ac:cxnSpMkLst>
            <pc:docMk/>
            <pc:sldMk cId="2444571538" sldId="668"/>
            <ac:cxnSpMk id="18" creationId="{12713FAC-BEE8-4812-9939-BDCB33E98E32}"/>
          </ac:cxnSpMkLst>
        </pc:cxnChg>
        <pc:cxnChg chg="add del mod">
          <ac:chgData name="MATTEO CONTI" userId="b49ef875-d548-4728-92a7-2ecf30e76046" providerId="ADAL" clId="{59BB419D-C854-436D-9A49-0791CFD0C195}" dt="2021-06-05T10:51:00.570" v="565" actId="21"/>
          <ac:cxnSpMkLst>
            <pc:docMk/>
            <pc:sldMk cId="2444571538" sldId="668"/>
            <ac:cxnSpMk id="21" creationId="{160E76C2-2A0A-403B-AB9D-A86C2313FE11}"/>
          </ac:cxnSpMkLst>
        </pc:cxnChg>
        <pc:cxnChg chg="add mod">
          <ac:chgData name="MATTEO CONTI" userId="b49ef875-d548-4728-92a7-2ecf30e76046" providerId="ADAL" clId="{59BB419D-C854-436D-9A49-0791CFD0C195}" dt="2021-06-09T10:53:51.808" v="2467" actId="13822"/>
          <ac:cxnSpMkLst>
            <pc:docMk/>
            <pc:sldMk cId="2444571538" sldId="668"/>
            <ac:cxnSpMk id="24" creationId="{3FFBB63D-E296-4876-81B9-D118F442C201}"/>
          </ac:cxnSpMkLst>
        </pc:cxnChg>
        <pc:cxnChg chg="add mod">
          <ac:chgData name="MATTEO CONTI" userId="b49ef875-d548-4728-92a7-2ecf30e76046" providerId="ADAL" clId="{59BB419D-C854-436D-9A49-0791CFD0C195}" dt="2021-06-09T10:53:48.983" v="2466" actId="13822"/>
          <ac:cxnSpMkLst>
            <pc:docMk/>
            <pc:sldMk cId="2444571538" sldId="668"/>
            <ac:cxnSpMk id="26" creationId="{FBAECF3C-4EFD-44E8-B12E-8AFAB1EB0DAD}"/>
          </ac:cxnSpMkLst>
        </pc:cxnChg>
        <pc:cxnChg chg="add mod">
          <ac:chgData name="MATTEO CONTI" userId="b49ef875-d548-4728-92a7-2ecf30e76046" providerId="ADAL" clId="{59BB419D-C854-436D-9A49-0791CFD0C195}" dt="2021-06-09T10:53:55.895" v="2469" actId="13822"/>
          <ac:cxnSpMkLst>
            <pc:docMk/>
            <pc:sldMk cId="2444571538" sldId="668"/>
            <ac:cxnSpMk id="28" creationId="{28BEB4C5-5872-4086-B808-2903A040213D}"/>
          </ac:cxnSpMkLst>
        </pc:cxnChg>
      </pc:sldChg>
      <pc:sldChg chg="addSp delSp modSp new mod ord">
        <pc:chgData name="MATTEO CONTI" userId="b49ef875-d548-4728-92a7-2ecf30e76046" providerId="ADAL" clId="{59BB419D-C854-436D-9A49-0791CFD0C195}" dt="2021-06-05T14:01:10.590" v="1223" actId="1076"/>
        <pc:sldMkLst>
          <pc:docMk/>
          <pc:sldMk cId="1937145001" sldId="669"/>
        </pc:sldMkLst>
        <pc:spChg chg="mod">
          <ac:chgData name="MATTEO CONTI" userId="b49ef875-d548-4728-92a7-2ecf30e76046" providerId="ADAL" clId="{59BB419D-C854-436D-9A49-0791CFD0C195}" dt="2021-06-05T14:00:54.190" v="1221" actId="1076"/>
          <ac:spMkLst>
            <pc:docMk/>
            <pc:sldMk cId="1937145001" sldId="669"/>
            <ac:spMk id="2" creationId="{1387FC68-BCDC-4644-9B5C-D2D3AE731CC9}"/>
          </ac:spMkLst>
        </pc:spChg>
        <pc:spChg chg="mod">
          <ac:chgData name="MATTEO CONTI" userId="b49ef875-d548-4728-92a7-2ecf30e76046" providerId="ADAL" clId="{59BB419D-C854-436D-9A49-0791CFD0C195}" dt="2021-06-05T14:00:58.773" v="1222" actId="1076"/>
          <ac:spMkLst>
            <pc:docMk/>
            <pc:sldMk cId="1937145001" sldId="669"/>
            <ac:spMk id="3" creationId="{1EA48F14-AD41-4E91-AC9E-02EFB22D8710}"/>
          </ac:spMkLst>
        </pc:spChg>
        <pc:spChg chg="add mod">
          <ac:chgData name="MATTEO CONTI" userId="b49ef875-d548-4728-92a7-2ecf30e76046" providerId="ADAL" clId="{59BB419D-C854-436D-9A49-0791CFD0C195}" dt="2021-06-05T14:01:10.590" v="1223" actId="1076"/>
          <ac:spMkLst>
            <pc:docMk/>
            <pc:sldMk cId="1937145001" sldId="669"/>
            <ac:spMk id="4" creationId="{D3801B32-D0C5-41EA-B84D-553D7973C2FC}"/>
          </ac:spMkLst>
        </pc:spChg>
        <pc:spChg chg="add del mod">
          <ac:chgData name="MATTEO CONTI" userId="b49ef875-d548-4728-92a7-2ecf30e76046" providerId="ADAL" clId="{59BB419D-C854-436D-9A49-0791CFD0C195}" dt="2021-06-05T13:35:16.444" v="1135" actId="478"/>
          <ac:spMkLst>
            <pc:docMk/>
            <pc:sldMk cId="1937145001" sldId="669"/>
            <ac:spMk id="5" creationId="{AECC5757-19C7-487A-BAF7-8BC8F1BC76F5}"/>
          </ac:spMkLst>
        </pc:spChg>
        <pc:spChg chg="add del mod">
          <ac:chgData name="MATTEO CONTI" userId="b49ef875-d548-4728-92a7-2ecf30e76046" providerId="ADAL" clId="{59BB419D-C854-436D-9A49-0791CFD0C195}" dt="2021-06-05T13:35:30.245" v="1143"/>
          <ac:spMkLst>
            <pc:docMk/>
            <pc:sldMk cId="1937145001" sldId="669"/>
            <ac:spMk id="6" creationId="{1097BCA7-020E-4474-AD3A-F33724DF38FE}"/>
          </ac:spMkLst>
        </pc:spChg>
        <pc:spChg chg="add del mod">
          <ac:chgData name="MATTEO CONTI" userId="b49ef875-d548-4728-92a7-2ecf30e76046" providerId="ADAL" clId="{59BB419D-C854-436D-9A49-0791CFD0C195}" dt="2021-06-05T13:35:17.277" v="1136" actId="478"/>
          <ac:spMkLst>
            <pc:docMk/>
            <pc:sldMk cId="1937145001" sldId="669"/>
            <ac:spMk id="7" creationId="{F19ECCAA-7ACE-4953-A9A4-CEE375A26C43}"/>
          </ac:spMkLst>
        </pc:spChg>
        <pc:picChg chg="add del mod">
          <ac:chgData name="MATTEO CONTI" userId="b49ef875-d548-4728-92a7-2ecf30e76046" providerId="ADAL" clId="{59BB419D-C854-436D-9A49-0791CFD0C195}" dt="2021-06-05T13:35:17.834" v="1137" actId="478"/>
          <ac:picMkLst>
            <pc:docMk/>
            <pc:sldMk cId="1937145001" sldId="669"/>
            <ac:picMk id="9" creationId="{040F454E-6D8C-4560-AC2C-70A5480BD647}"/>
          </ac:picMkLst>
        </pc:picChg>
      </pc:sldChg>
      <pc:sldChg chg="addSp delSp modSp new del mod delAnim modAnim">
        <pc:chgData name="MATTEO CONTI" userId="b49ef875-d548-4728-92a7-2ecf30e76046" providerId="ADAL" clId="{59BB419D-C854-436D-9A49-0791CFD0C195}" dt="2021-06-05T11:04:16.984" v="663" actId="2696"/>
        <pc:sldMkLst>
          <pc:docMk/>
          <pc:sldMk cId="2619565095" sldId="669"/>
        </pc:sldMkLst>
        <pc:spChg chg="mod">
          <ac:chgData name="MATTEO CONTI" userId="b49ef875-d548-4728-92a7-2ecf30e76046" providerId="ADAL" clId="{59BB419D-C854-436D-9A49-0791CFD0C195}" dt="2021-06-05T10:53:44.178" v="594" actId="1076"/>
          <ac:spMkLst>
            <pc:docMk/>
            <pc:sldMk cId="2619565095" sldId="669"/>
            <ac:spMk id="2" creationId="{07A90700-05DB-45E4-93CD-8DEBEB24822D}"/>
          </ac:spMkLst>
        </pc:spChg>
        <pc:spChg chg="del">
          <ac:chgData name="MATTEO CONTI" userId="b49ef875-d548-4728-92a7-2ecf30e76046" providerId="ADAL" clId="{59BB419D-C854-436D-9A49-0791CFD0C195}" dt="2021-06-05T10:53:56.334" v="596" actId="21"/>
          <ac:spMkLst>
            <pc:docMk/>
            <pc:sldMk cId="2619565095" sldId="669"/>
            <ac:spMk id="3" creationId="{176DAD6E-4106-4E6C-A680-B803BFDF3428}"/>
          </ac:spMkLst>
        </pc:spChg>
        <pc:spChg chg="add del mod">
          <ac:chgData name="MATTEO CONTI" userId="b49ef875-d548-4728-92a7-2ecf30e76046" providerId="ADAL" clId="{59BB419D-C854-436D-9A49-0791CFD0C195}" dt="2021-06-05T11:01:37.437" v="642" actId="478"/>
          <ac:spMkLst>
            <pc:docMk/>
            <pc:sldMk cId="2619565095" sldId="669"/>
            <ac:spMk id="6" creationId="{BB22A1DC-897C-4126-B49A-85EA1A32D29A}"/>
          </ac:spMkLst>
        </pc:spChg>
        <pc:spChg chg="add del mod">
          <ac:chgData name="MATTEO CONTI" userId="b49ef875-d548-4728-92a7-2ecf30e76046" providerId="ADAL" clId="{59BB419D-C854-436D-9A49-0791CFD0C195}" dt="2021-06-05T11:01:37.437" v="642" actId="478"/>
          <ac:spMkLst>
            <pc:docMk/>
            <pc:sldMk cId="2619565095" sldId="669"/>
            <ac:spMk id="7" creationId="{CDD2A01B-CEBC-4F2A-99D7-597BD1EEB5BB}"/>
          </ac:spMkLst>
        </pc:spChg>
        <pc:spChg chg="add del mod">
          <ac:chgData name="MATTEO CONTI" userId="b49ef875-d548-4728-92a7-2ecf30e76046" providerId="ADAL" clId="{59BB419D-C854-436D-9A49-0791CFD0C195}" dt="2021-06-05T11:01:40.436" v="643" actId="478"/>
          <ac:spMkLst>
            <pc:docMk/>
            <pc:sldMk cId="2619565095" sldId="669"/>
            <ac:spMk id="8" creationId="{FB32DDBD-98BC-4EB9-8B08-BB8D3CDEA0D7}"/>
          </ac:spMkLst>
        </pc:spChg>
        <pc:picChg chg="add del mod">
          <ac:chgData name="MATTEO CONTI" userId="b49ef875-d548-4728-92a7-2ecf30e76046" providerId="ADAL" clId="{59BB419D-C854-436D-9A49-0791CFD0C195}" dt="2021-06-05T11:01:37.437" v="642" actId="478"/>
          <ac:picMkLst>
            <pc:docMk/>
            <pc:sldMk cId="2619565095" sldId="669"/>
            <ac:picMk id="4" creationId="{D9177665-E538-4CBD-8F2F-1608531DA9F7}"/>
          </ac:picMkLst>
        </pc:picChg>
        <pc:picChg chg="add del mod">
          <ac:chgData name="MATTEO CONTI" userId="b49ef875-d548-4728-92a7-2ecf30e76046" providerId="ADAL" clId="{59BB419D-C854-436D-9A49-0791CFD0C195}" dt="2021-06-05T11:01:37.437" v="642" actId="478"/>
          <ac:picMkLst>
            <pc:docMk/>
            <pc:sldMk cId="2619565095" sldId="669"/>
            <ac:picMk id="5" creationId="{52841A28-DAA8-4EE9-AE09-BED8421F0385}"/>
          </ac:picMkLst>
        </pc:pic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9" creationId="{4EECBEDF-E34B-417D-88F6-A1411B9F467F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0" creationId="{4826038F-CB60-4F9E-9815-34428B1699A0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1" creationId="{272E344D-449E-4693-8A09-45F85B7BED19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2" creationId="{4E4796B9-43E5-45B6-8CC3-FFADBA1BB3DA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3" creationId="{5818807C-CE5A-46EA-B83D-FA30AD98DA87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4" creationId="{205CA607-84FF-4B48-9C63-A4955C07E8DF}"/>
          </ac:cxnSpMkLst>
        </pc:cxnChg>
        <pc:cxnChg chg="add del mod">
          <ac:chgData name="MATTEO CONTI" userId="b49ef875-d548-4728-92a7-2ecf30e76046" providerId="ADAL" clId="{59BB419D-C854-436D-9A49-0791CFD0C195}" dt="2021-06-05T11:01:37.437" v="642" actId="478"/>
          <ac:cxnSpMkLst>
            <pc:docMk/>
            <pc:sldMk cId="2619565095" sldId="669"/>
            <ac:cxnSpMk id="15" creationId="{1B89FE9A-421E-4808-A748-AD3B2838551D}"/>
          </ac:cxnSpMkLst>
        </pc:cxnChg>
      </pc:sldChg>
      <pc:sldChg chg="modSp mod">
        <pc:chgData name="MATTEO CONTI" userId="b49ef875-d548-4728-92a7-2ecf30e76046" providerId="ADAL" clId="{59BB419D-C854-436D-9A49-0791CFD0C195}" dt="2021-06-05T14:25:33.215" v="1378" actId="20577"/>
        <pc:sldMkLst>
          <pc:docMk/>
          <pc:sldMk cId="2521968826" sldId="670"/>
        </pc:sldMkLst>
        <pc:spChg chg="mod">
          <ac:chgData name="MATTEO CONTI" userId="b49ef875-d548-4728-92a7-2ecf30e76046" providerId="ADAL" clId="{59BB419D-C854-436D-9A49-0791CFD0C195}" dt="2021-06-05T14:25:29.649" v="1377" actId="20577"/>
          <ac:spMkLst>
            <pc:docMk/>
            <pc:sldMk cId="2521968826" sldId="670"/>
            <ac:spMk id="3" creationId="{1115C97A-0E86-4D92-B108-38C666E87C2F}"/>
          </ac:spMkLst>
        </pc:spChg>
        <pc:spChg chg="mod">
          <ac:chgData name="MATTEO CONTI" userId="b49ef875-d548-4728-92a7-2ecf30e76046" providerId="ADAL" clId="{59BB419D-C854-436D-9A49-0791CFD0C195}" dt="2021-06-05T14:25:33.215" v="1378" actId="20577"/>
          <ac:spMkLst>
            <pc:docMk/>
            <pc:sldMk cId="2521968826" sldId="670"/>
            <ac:spMk id="5" creationId="{FC62E5F2-E424-404D-86FE-B6E08E0E4915}"/>
          </ac:spMkLst>
        </pc:spChg>
      </pc:sldChg>
      <pc:sldChg chg="addSp modSp new mod">
        <pc:chgData name="MATTEO CONTI" userId="b49ef875-d548-4728-92a7-2ecf30e76046" providerId="ADAL" clId="{59BB419D-C854-436D-9A49-0791CFD0C195}" dt="2021-06-09T10:33:29.279" v="2411" actId="20577"/>
        <pc:sldMkLst>
          <pc:docMk/>
          <pc:sldMk cId="3664273283" sldId="672"/>
        </pc:sldMkLst>
        <pc:spChg chg="mod">
          <ac:chgData name="MATTEO CONTI" userId="b49ef875-d548-4728-92a7-2ecf30e76046" providerId="ADAL" clId="{59BB419D-C854-436D-9A49-0791CFD0C195}" dt="2021-06-05T13:36:21.658" v="1167" actId="1076"/>
          <ac:spMkLst>
            <pc:docMk/>
            <pc:sldMk cId="3664273283" sldId="672"/>
            <ac:spMk id="2" creationId="{8DF210C6-DD1C-4A57-9706-76101610D351}"/>
          </ac:spMkLst>
        </pc:spChg>
        <pc:spChg chg="mod">
          <ac:chgData name="MATTEO CONTI" userId="b49ef875-d548-4728-92a7-2ecf30e76046" providerId="ADAL" clId="{59BB419D-C854-436D-9A49-0791CFD0C195}" dt="2021-06-09T10:33:29.279" v="2411" actId="20577"/>
          <ac:spMkLst>
            <pc:docMk/>
            <pc:sldMk cId="3664273283" sldId="672"/>
            <ac:spMk id="3" creationId="{FACFCA3E-0357-4B5C-BDFD-FC7114492517}"/>
          </ac:spMkLst>
        </pc:spChg>
        <pc:picChg chg="add mod">
          <ac:chgData name="MATTEO CONTI" userId="b49ef875-d548-4728-92a7-2ecf30e76046" providerId="ADAL" clId="{59BB419D-C854-436D-9A49-0791CFD0C195}" dt="2021-06-05T14:00:32.917" v="1220" actId="1076"/>
          <ac:picMkLst>
            <pc:docMk/>
            <pc:sldMk cId="3664273283" sldId="672"/>
            <ac:picMk id="5" creationId="{3A722536-D935-4C74-AAA2-582B3E79EB66}"/>
          </ac:picMkLst>
        </pc:picChg>
      </pc:sldChg>
      <pc:sldChg chg="addSp delSp modSp new del mod">
        <pc:chgData name="MATTEO CONTI" userId="b49ef875-d548-4728-92a7-2ecf30e76046" providerId="ADAL" clId="{59BB419D-C854-436D-9A49-0791CFD0C195}" dt="2021-06-05T14:32:33.985" v="1386" actId="2696"/>
        <pc:sldMkLst>
          <pc:docMk/>
          <pc:sldMk cId="3697994144" sldId="673"/>
        </pc:sldMkLst>
        <pc:spChg chg="mod">
          <ac:chgData name="MATTEO CONTI" userId="b49ef875-d548-4728-92a7-2ecf30e76046" providerId="ADAL" clId="{59BB419D-C854-436D-9A49-0791CFD0C195}" dt="2021-06-05T14:20:07.643" v="1375" actId="1076"/>
          <ac:spMkLst>
            <pc:docMk/>
            <pc:sldMk cId="3697994144" sldId="673"/>
            <ac:spMk id="2" creationId="{FF1D0F2C-99AC-4D09-9D01-1E889B0D0A42}"/>
          </ac:spMkLst>
        </pc:spChg>
        <pc:spChg chg="del">
          <ac:chgData name="MATTEO CONTI" userId="b49ef875-d548-4728-92a7-2ecf30e76046" providerId="ADAL" clId="{59BB419D-C854-436D-9A49-0791CFD0C195}" dt="2021-06-05T14:20:10.400" v="1376" actId="21"/>
          <ac:spMkLst>
            <pc:docMk/>
            <pc:sldMk cId="3697994144" sldId="673"/>
            <ac:spMk id="3" creationId="{41635BAB-1A1F-4C07-8D33-28E21E320E9C}"/>
          </ac:spMkLst>
        </pc:spChg>
        <pc:spChg chg="add mod">
          <ac:chgData name="MATTEO CONTI" userId="b49ef875-d548-4728-92a7-2ecf30e76046" providerId="ADAL" clId="{59BB419D-C854-436D-9A49-0791CFD0C195}" dt="2021-06-05T14:31:50.256" v="1382" actId="1076"/>
          <ac:spMkLst>
            <pc:docMk/>
            <pc:sldMk cId="3697994144" sldId="673"/>
            <ac:spMk id="5" creationId="{59EE3EB0-C1B5-418E-B817-5F683248C17E}"/>
          </ac:spMkLst>
        </pc:spChg>
      </pc:sldChg>
      <pc:sldChg chg="addSp delSp modSp new mod ord modAnim">
        <pc:chgData name="MATTEO CONTI" userId="b49ef875-d548-4728-92a7-2ecf30e76046" providerId="ADAL" clId="{59BB419D-C854-436D-9A49-0791CFD0C195}" dt="2021-06-09T11:05:16.158" v="2515" actId="20577"/>
        <pc:sldMkLst>
          <pc:docMk/>
          <pc:sldMk cId="1059900032" sldId="674"/>
        </pc:sldMkLst>
        <pc:spChg chg="mod">
          <ac:chgData name="MATTEO CONTI" userId="b49ef875-d548-4728-92a7-2ecf30e76046" providerId="ADAL" clId="{59BB419D-C854-436D-9A49-0791CFD0C195}" dt="2021-06-09T11:05:16.158" v="2515" actId="20577"/>
          <ac:spMkLst>
            <pc:docMk/>
            <pc:sldMk cId="1059900032" sldId="674"/>
            <ac:spMk id="2" creationId="{ADE288FA-2A68-4CB8-AA55-1AC9415C1EFA}"/>
          </ac:spMkLst>
        </pc:spChg>
        <pc:spChg chg="mod">
          <ac:chgData name="MATTEO CONTI" userId="b49ef875-d548-4728-92a7-2ecf30e76046" providerId="ADAL" clId="{59BB419D-C854-436D-9A49-0791CFD0C195}" dt="2021-06-05T14:44:45.895" v="1486" actId="1076"/>
          <ac:spMkLst>
            <pc:docMk/>
            <pc:sldMk cId="1059900032" sldId="674"/>
            <ac:spMk id="3" creationId="{0FA40CF2-37A9-4979-A240-7D088F7EA492}"/>
          </ac:spMkLst>
        </pc:spChg>
        <pc:spChg chg="add mod">
          <ac:chgData name="MATTEO CONTI" userId="b49ef875-d548-4728-92a7-2ecf30e76046" providerId="ADAL" clId="{59BB419D-C854-436D-9A49-0791CFD0C195}" dt="2021-06-06T09:17:09.848" v="2126" actId="962"/>
          <ac:spMkLst>
            <pc:docMk/>
            <pc:sldMk cId="1059900032" sldId="674"/>
            <ac:spMk id="10" creationId="{3947803D-BFC6-411D-A8D7-9F8A236B6A6E}"/>
          </ac:spMkLst>
        </pc:spChg>
        <pc:spChg chg="add mod">
          <ac:chgData name="MATTEO CONTI" userId="b49ef875-d548-4728-92a7-2ecf30e76046" providerId="ADAL" clId="{59BB419D-C854-436D-9A49-0791CFD0C195}" dt="2021-06-06T09:27:19.184" v="2260" actId="962"/>
          <ac:spMkLst>
            <pc:docMk/>
            <pc:sldMk cId="1059900032" sldId="674"/>
            <ac:spMk id="15" creationId="{8ADF3169-7368-4039-A48C-F5A91B1AC358}"/>
          </ac:spMkLst>
        </pc:spChg>
        <pc:spChg chg="add mod">
          <ac:chgData name="MATTEO CONTI" userId="b49ef875-d548-4728-92a7-2ecf30e76046" providerId="ADAL" clId="{59BB419D-C854-436D-9A49-0791CFD0C195}" dt="2021-06-06T09:28:04.470" v="2276" actId="962"/>
          <ac:spMkLst>
            <pc:docMk/>
            <pc:sldMk cId="1059900032" sldId="674"/>
            <ac:spMk id="17" creationId="{29C43016-84EE-4BB4-AAD7-819884793D8A}"/>
          </ac:spMkLst>
        </pc:spChg>
        <pc:spChg chg="add mod">
          <ac:chgData name="MATTEO CONTI" userId="b49ef875-d548-4728-92a7-2ecf30e76046" providerId="ADAL" clId="{59BB419D-C854-436D-9A49-0791CFD0C195}" dt="2021-06-06T09:28:45.371" v="2296" actId="1076"/>
          <ac:spMkLst>
            <pc:docMk/>
            <pc:sldMk cId="1059900032" sldId="674"/>
            <ac:spMk id="19" creationId="{3131745B-18DD-4F93-83D5-9AB4DBDD1061}"/>
          </ac:spMkLst>
        </pc:spChg>
        <pc:spChg chg="add mod">
          <ac:chgData name="MATTEO CONTI" userId="b49ef875-d548-4728-92a7-2ecf30e76046" providerId="ADAL" clId="{59BB419D-C854-436D-9A49-0791CFD0C195}" dt="2021-06-06T09:29:23.437" v="2323" actId="1076"/>
          <ac:spMkLst>
            <pc:docMk/>
            <pc:sldMk cId="1059900032" sldId="674"/>
            <ac:spMk id="21" creationId="{36B38C36-112A-4FDA-B740-0C244C6A32AA}"/>
          </ac:spMkLst>
        </pc:spChg>
        <pc:picChg chg="add mod modVis modCrop">
          <ac:chgData name="MATTEO CONTI" userId="b49ef875-d548-4728-92a7-2ecf30e76046" providerId="ADAL" clId="{59BB419D-C854-436D-9A49-0791CFD0C195}" dt="2021-06-06T09:21:18.586" v="2179" actId="14429"/>
          <ac:picMkLst>
            <pc:docMk/>
            <pc:sldMk cId="1059900032" sldId="674"/>
            <ac:picMk id="5" creationId="{D54BBBD2-3F62-41AD-BAA8-A875A694A9A8}"/>
          </ac:picMkLst>
        </pc:picChg>
        <pc:picChg chg="add mod ord modVis modCrop">
          <ac:chgData name="MATTEO CONTI" userId="b49ef875-d548-4728-92a7-2ecf30e76046" providerId="ADAL" clId="{59BB419D-C854-436D-9A49-0791CFD0C195}" dt="2021-06-06T09:25:56.955" v="2230" actId="14429"/>
          <ac:picMkLst>
            <pc:docMk/>
            <pc:sldMk cId="1059900032" sldId="674"/>
            <ac:picMk id="7" creationId="{2AC87FA9-9B32-4C4F-ACAA-6C1DD3D29021}"/>
          </ac:picMkLst>
        </pc:picChg>
        <pc:picChg chg="add del mod">
          <ac:chgData name="MATTEO CONTI" userId="b49ef875-d548-4728-92a7-2ecf30e76046" providerId="ADAL" clId="{59BB419D-C854-436D-9A49-0791CFD0C195}" dt="2021-06-05T14:51:07.791" v="1519" actId="478"/>
          <ac:picMkLst>
            <pc:docMk/>
            <pc:sldMk cId="1059900032" sldId="674"/>
            <ac:picMk id="9" creationId="{7C196ED6-C0E6-46DB-9493-018929E5E67D}"/>
          </ac:picMkLst>
        </pc:picChg>
        <pc:picChg chg="add mod ord modVis modCrop">
          <ac:chgData name="MATTEO CONTI" userId="b49ef875-d548-4728-92a7-2ecf30e76046" providerId="ADAL" clId="{59BB419D-C854-436D-9A49-0791CFD0C195}" dt="2021-06-06T09:21:14.472" v="2171" actId="14429"/>
          <ac:picMkLst>
            <pc:docMk/>
            <pc:sldMk cId="1059900032" sldId="674"/>
            <ac:picMk id="12" creationId="{47E658F8-672D-482A-A28E-BA4A71A3A2F5}"/>
          </ac:picMkLst>
        </pc:picChg>
        <pc:picChg chg="add mod ord modVis modCrop">
          <ac:chgData name="MATTEO CONTI" userId="b49ef875-d548-4728-92a7-2ecf30e76046" providerId="ADAL" clId="{59BB419D-C854-436D-9A49-0791CFD0C195}" dt="2021-06-06T09:25:55.140" v="2228" actId="14429"/>
          <ac:picMkLst>
            <pc:docMk/>
            <pc:sldMk cId="1059900032" sldId="674"/>
            <ac:picMk id="14" creationId="{DCE397FE-7FB8-4AC7-A2DC-C2001F814712}"/>
          </ac:picMkLst>
        </pc:picChg>
        <pc:picChg chg="add mod ord modVis modCrop">
          <ac:chgData name="MATTEO CONTI" userId="b49ef875-d548-4728-92a7-2ecf30e76046" providerId="ADAL" clId="{59BB419D-C854-436D-9A49-0791CFD0C195}" dt="2021-06-06T09:21:14.784" v="2172" actId="14429"/>
          <ac:picMkLst>
            <pc:docMk/>
            <pc:sldMk cId="1059900032" sldId="674"/>
            <ac:picMk id="16" creationId="{37F98F15-128F-460E-B8B3-980B013483DD}"/>
          </ac:picMkLst>
        </pc:picChg>
        <pc:picChg chg="add mod ord modVis modCrop">
          <ac:chgData name="MATTEO CONTI" userId="b49ef875-d548-4728-92a7-2ecf30e76046" providerId="ADAL" clId="{59BB419D-C854-436D-9A49-0791CFD0C195}" dt="2021-06-06T09:25:48.453" v="2227" actId="14100"/>
          <ac:picMkLst>
            <pc:docMk/>
            <pc:sldMk cId="1059900032" sldId="674"/>
            <ac:picMk id="18" creationId="{86CD3663-7CB1-4F03-BE2B-2EE7F6591DA0}"/>
          </ac:picMkLst>
        </pc:picChg>
        <pc:picChg chg="add mod ord modVis modCrop">
          <ac:chgData name="MATTEO CONTI" userId="b49ef875-d548-4728-92a7-2ecf30e76046" providerId="ADAL" clId="{59BB419D-C854-436D-9A49-0791CFD0C195}" dt="2021-06-06T09:21:16.071" v="2175" actId="14429"/>
          <ac:picMkLst>
            <pc:docMk/>
            <pc:sldMk cId="1059900032" sldId="674"/>
            <ac:picMk id="20" creationId="{5F1757D7-82A2-4314-8818-A16C074C9510}"/>
          </ac:picMkLst>
        </pc:picChg>
        <pc:picChg chg="add mod ord modVis modCrop">
          <ac:chgData name="MATTEO CONTI" userId="b49ef875-d548-4728-92a7-2ecf30e76046" providerId="ADAL" clId="{59BB419D-C854-436D-9A49-0791CFD0C195}" dt="2021-06-06T09:23:07.183" v="2213" actId="14100"/>
          <ac:picMkLst>
            <pc:docMk/>
            <pc:sldMk cId="1059900032" sldId="674"/>
            <ac:picMk id="22" creationId="{41AB72E6-DCA0-4C51-BC58-47BA81A3FF61}"/>
          </ac:picMkLst>
        </pc:picChg>
        <pc:picChg chg="add mod ord modVis modCrop">
          <ac:chgData name="MATTEO CONTI" userId="b49ef875-d548-4728-92a7-2ecf30e76046" providerId="ADAL" clId="{59BB419D-C854-436D-9A49-0791CFD0C195}" dt="2021-06-06T09:21:17.664" v="2178" actId="14429"/>
          <ac:picMkLst>
            <pc:docMk/>
            <pc:sldMk cId="1059900032" sldId="674"/>
            <ac:picMk id="24" creationId="{7E052727-92DF-4BB9-B95B-E0532F0D0751}"/>
          </ac:picMkLst>
        </pc:picChg>
        <pc:picChg chg="add mod ord modVis modCrop">
          <ac:chgData name="MATTEO CONTI" userId="b49ef875-d548-4728-92a7-2ecf30e76046" providerId="ADAL" clId="{59BB419D-C854-436D-9A49-0791CFD0C195}" dt="2021-06-06T09:25:55.908" v="2229" actId="14429"/>
          <ac:picMkLst>
            <pc:docMk/>
            <pc:sldMk cId="1059900032" sldId="674"/>
            <ac:picMk id="26" creationId="{914B7D55-2353-45A6-BE31-28531657FCEB}"/>
          </ac:picMkLst>
        </pc:picChg>
      </pc:sldChg>
      <pc:sldChg chg="addSp delSp modSp new mod">
        <pc:chgData name="MATTEO CONTI" userId="b49ef875-d548-4728-92a7-2ecf30e76046" providerId="ADAL" clId="{59BB419D-C854-436D-9A49-0791CFD0C195}" dt="2021-06-09T12:16:10.481" v="2565" actId="20577"/>
        <pc:sldMkLst>
          <pc:docMk/>
          <pc:sldMk cId="3976648794" sldId="675"/>
        </pc:sldMkLst>
        <pc:spChg chg="mod">
          <ac:chgData name="MATTEO CONTI" userId="b49ef875-d548-4728-92a7-2ecf30e76046" providerId="ADAL" clId="{59BB419D-C854-436D-9A49-0791CFD0C195}" dt="2021-06-09T12:16:10.481" v="2565" actId="20577"/>
          <ac:spMkLst>
            <pc:docMk/>
            <pc:sldMk cId="3976648794" sldId="675"/>
            <ac:spMk id="2" creationId="{2E326C92-87E1-470A-BAD7-CE1475616CD6}"/>
          </ac:spMkLst>
        </pc:spChg>
        <pc:spChg chg="mod">
          <ac:chgData name="MATTEO CONTI" userId="b49ef875-d548-4728-92a7-2ecf30e76046" providerId="ADAL" clId="{59BB419D-C854-436D-9A49-0791CFD0C195}" dt="2021-06-06T08:40:03.466" v="2038" actId="114"/>
          <ac:spMkLst>
            <pc:docMk/>
            <pc:sldMk cId="3976648794" sldId="675"/>
            <ac:spMk id="3" creationId="{47430185-FADA-4F4C-A8A6-FACA411249FE}"/>
          </ac:spMkLst>
        </pc:spChg>
        <pc:spChg chg="add mod">
          <ac:chgData name="MATTEO CONTI" userId="b49ef875-d548-4728-92a7-2ecf30e76046" providerId="ADAL" clId="{59BB419D-C854-436D-9A49-0791CFD0C195}" dt="2021-06-06T08:40:27.594" v="2042" actId="1076"/>
          <ac:spMkLst>
            <pc:docMk/>
            <pc:sldMk cId="3976648794" sldId="675"/>
            <ac:spMk id="4" creationId="{B36609D8-A556-48FA-A917-39613B2E190D}"/>
          </ac:spMkLst>
        </pc:spChg>
        <pc:spChg chg="add del">
          <ac:chgData name="MATTEO CONTI" userId="b49ef875-d548-4728-92a7-2ecf30e76046" providerId="ADAL" clId="{59BB419D-C854-436D-9A49-0791CFD0C195}" dt="2021-06-05T15:21:29.792" v="1782" actId="478"/>
          <ac:spMkLst>
            <pc:docMk/>
            <pc:sldMk cId="3976648794" sldId="675"/>
            <ac:spMk id="7" creationId="{18552F13-9843-4A13-AA9C-EA7391688B61}"/>
          </ac:spMkLst>
        </pc:spChg>
        <pc:spChg chg="add del mod">
          <ac:chgData name="MATTEO CONTI" userId="b49ef875-d548-4728-92a7-2ecf30e76046" providerId="ADAL" clId="{59BB419D-C854-436D-9A49-0791CFD0C195}" dt="2021-06-05T15:29:39.810" v="1893" actId="478"/>
          <ac:spMkLst>
            <pc:docMk/>
            <pc:sldMk cId="3976648794" sldId="675"/>
            <ac:spMk id="8" creationId="{A4151CCF-4B2E-4CD4-B6B6-911D0396EACA}"/>
          </ac:spMkLst>
        </pc:spChg>
        <pc:spChg chg="add mod">
          <ac:chgData name="MATTEO CONTI" userId="b49ef875-d548-4728-92a7-2ecf30e76046" providerId="ADAL" clId="{59BB419D-C854-436D-9A49-0791CFD0C195}" dt="2021-06-06T08:40:27.594" v="2042" actId="1076"/>
          <ac:spMkLst>
            <pc:docMk/>
            <pc:sldMk cId="3976648794" sldId="675"/>
            <ac:spMk id="11" creationId="{47B55754-67C4-4CF8-BFC6-36470F341965}"/>
          </ac:spMkLst>
        </pc:spChg>
        <pc:spChg chg="add mod">
          <ac:chgData name="MATTEO CONTI" userId="b49ef875-d548-4728-92a7-2ecf30e76046" providerId="ADAL" clId="{59BB419D-C854-436D-9A49-0791CFD0C195}" dt="2021-06-06T08:40:27.594" v="2042" actId="1076"/>
          <ac:spMkLst>
            <pc:docMk/>
            <pc:sldMk cId="3976648794" sldId="675"/>
            <ac:spMk id="12" creationId="{45C95086-E0C7-4A98-91A9-168E0EA0D23C}"/>
          </ac:spMkLst>
        </pc:spChg>
        <pc:picChg chg="add mod modCrop">
          <ac:chgData name="MATTEO CONTI" userId="b49ef875-d548-4728-92a7-2ecf30e76046" providerId="ADAL" clId="{59BB419D-C854-436D-9A49-0791CFD0C195}" dt="2021-06-06T08:40:27.594" v="2042" actId="1076"/>
          <ac:picMkLst>
            <pc:docMk/>
            <pc:sldMk cId="3976648794" sldId="675"/>
            <ac:picMk id="6" creationId="{3C961803-8BEA-4443-B5EC-FD236E5D1715}"/>
          </ac:picMkLst>
        </pc:picChg>
        <pc:picChg chg="add mod modVis modCrop">
          <ac:chgData name="MATTEO CONTI" userId="b49ef875-d548-4728-92a7-2ecf30e76046" providerId="ADAL" clId="{59BB419D-C854-436D-9A49-0791CFD0C195}" dt="2021-06-06T08:40:27.594" v="2042" actId="1076"/>
          <ac:picMkLst>
            <pc:docMk/>
            <pc:sldMk cId="3976648794" sldId="675"/>
            <ac:picMk id="10" creationId="{36889793-E249-448A-A0D3-3D0809488ECF}"/>
          </ac:picMkLst>
        </pc:picChg>
        <pc:cxnChg chg="add mod">
          <ac:chgData name="MATTEO CONTI" userId="b49ef875-d548-4728-92a7-2ecf30e76046" providerId="ADAL" clId="{59BB419D-C854-436D-9A49-0791CFD0C195}" dt="2021-06-06T08:40:27.594" v="2042" actId="1076"/>
          <ac:cxnSpMkLst>
            <pc:docMk/>
            <pc:sldMk cId="3976648794" sldId="675"/>
            <ac:cxnSpMk id="14" creationId="{F3FDBED9-B84B-43AB-9322-EBFC307372B6}"/>
          </ac:cxnSpMkLst>
        </pc:cxnChg>
        <pc:cxnChg chg="add mod">
          <ac:chgData name="MATTEO CONTI" userId="b49ef875-d548-4728-92a7-2ecf30e76046" providerId="ADAL" clId="{59BB419D-C854-436D-9A49-0791CFD0C195}" dt="2021-06-06T08:40:27.594" v="2042" actId="1076"/>
          <ac:cxnSpMkLst>
            <pc:docMk/>
            <pc:sldMk cId="3976648794" sldId="675"/>
            <ac:cxnSpMk id="16" creationId="{2FA6E7B2-5A0F-467A-8FE4-A07B4EE7E193}"/>
          </ac:cxnSpMkLst>
        </pc:cxnChg>
        <pc:cxnChg chg="add mod">
          <ac:chgData name="MATTEO CONTI" userId="b49ef875-d548-4728-92a7-2ecf30e76046" providerId="ADAL" clId="{59BB419D-C854-436D-9A49-0791CFD0C195}" dt="2021-06-06T08:40:27.594" v="2042" actId="1076"/>
          <ac:cxnSpMkLst>
            <pc:docMk/>
            <pc:sldMk cId="3976648794" sldId="675"/>
            <ac:cxnSpMk id="18" creationId="{1055657D-0043-4528-B435-D7AD11012B7D}"/>
          </ac:cxnSpMkLst>
        </pc:cxnChg>
        <pc:cxnChg chg="add mod">
          <ac:chgData name="MATTEO CONTI" userId="b49ef875-d548-4728-92a7-2ecf30e76046" providerId="ADAL" clId="{59BB419D-C854-436D-9A49-0791CFD0C195}" dt="2021-06-06T08:40:27.594" v="2042" actId="1076"/>
          <ac:cxnSpMkLst>
            <pc:docMk/>
            <pc:sldMk cId="3976648794" sldId="675"/>
            <ac:cxnSpMk id="20" creationId="{6FB1E064-68BB-4A1A-890F-B70F3D08E192}"/>
          </ac:cxnSpMkLst>
        </pc:cxnChg>
      </pc:sldChg>
      <pc:sldChg chg="addSp modSp new mod ord">
        <pc:chgData name="MATTEO CONTI" userId="b49ef875-d548-4728-92a7-2ecf30e76046" providerId="ADAL" clId="{59BB419D-C854-436D-9A49-0791CFD0C195}" dt="2021-06-09T10:38:15.910" v="2455" actId="20577"/>
        <pc:sldMkLst>
          <pc:docMk/>
          <pc:sldMk cId="2723379595" sldId="676"/>
        </pc:sldMkLst>
        <pc:spChg chg="mod">
          <ac:chgData name="MATTEO CONTI" userId="b49ef875-d548-4728-92a7-2ecf30e76046" providerId="ADAL" clId="{59BB419D-C854-436D-9A49-0791CFD0C195}" dt="2021-06-09T10:38:15.910" v="2455" actId="20577"/>
          <ac:spMkLst>
            <pc:docMk/>
            <pc:sldMk cId="2723379595" sldId="676"/>
            <ac:spMk id="2" creationId="{E7340E6B-CA19-4B7C-8909-6B9DF8D14C66}"/>
          </ac:spMkLst>
        </pc:spChg>
        <pc:spChg chg="mod">
          <ac:chgData name="MATTEO CONTI" userId="b49ef875-d548-4728-92a7-2ecf30e76046" providerId="ADAL" clId="{59BB419D-C854-436D-9A49-0791CFD0C195}" dt="2021-06-05T14:37:30.334" v="1460" actId="20577"/>
          <ac:spMkLst>
            <pc:docMk/>
            <pc:sldMk cId="2723379595" sldId="676"/>
            <ac:spMk id="3" creationId="{D1148C29-BD65-4757-A9AF-52F7C37F56FC}"/>
          </ac:spMkLst>
        </pc:spChg>
        <pc:picChg chg="add mod">
          <ac:chgData name="MATTEO CONTI" userId="b49ef875-d548-4728-92a7-2ecf30e76046" providerId="ADAL" clId="{59BB419D-C854-436D-9A49-0791CFD0C195}" dt="2021-06-05T15:10:59.605" v="1732" actId="14100"/>
          <ac:picMkLst>
            <pc:docMk/>
            <pc:sldMk cId="2723379595" sldId="676"/>
            <ac:picMk id="5" creationId="{720CEFF4-6175-432A-8770-7C9B76E4C53E}"/>
          </ac:picMkLst>
        </pc:picChg>
        <pc:picChg chg="add mod">
          <ac:chgData name="MATTEO CONTI" userId="b49ef875-d548-4728-92a7-2ecf30e76046" providerId="ADAL" clId="{59BB419D-C854-436D-9A49-0791CFD0C195}" dt="2021-06-05T15:10:43.964" v="1731" actId="14100"/>
          <ac:picMkLst>
            <pc:docMk/>
            <pc:sldMk cId="2723379595" sldId="676"/>
            <ac:picMk id="7" creationId="{3AF8E8CA-491A-4BAF-AFD6-51E26591FC69}"/>
          </ac:picMkLst>
        </pc:picChg>
      </pc:sldChg>
      <pc:sldChg chg="new del">
        <pc:chgData name="MATTEO CONTI" userId="b49ef875-d548-4728-92a7-2ecf30e76046" providerId="ADAL" clId="{59BB419D-C854-436D-9A49-0791CFD0C195}" dt="2021-06-09T12:39:47.421" v="2568" actId="2696"/>
        <pc:sldMkLst>
          <pc:docMk/>
          <pc:sldMk cId="1281605518" sldId="677"/>
        </pc:sldMkLst>
      </pc:sldChg>
      <pc:sldChg chg="addSp delSp modSp new mod">
        <pc:chgData name="MATTEO CONTI" userId="b49ef875-d548-4728-92a7-2ecf30e76046" providerId="ADAL" clId="{59BB419D-C854-436D-9A49-0791CFD0C195}" dt="2021-06-09T12:56:19.933" v="2727" actId="1076"/>
        <pc:sldMkLst>
          <pc:docMk/>
          <pc:sldMk cId="3050273248" sldId="678"/>
        </pc:sldMkLst>
        <pc:spChg chg="mod">
          <ac:chgData name="MATTEO CONTI" userId="b49ef875-d548-4728-92a7-2ecf30e76046" providerId="ADAL" clId="{59BB419D-C854-436D-9A49-0791CFD0C195}" dt="2021-06-09T12:43:45.069" v="2725" actId="1076"/>
          <ac:spMkLst>
            <pc:docMk/>
            <pc:sldMk cId="3050273248" sldId="678"/>
            <ac:spMk id="2" creationId="{D12CFC00-3D0E-4ED0-ABD9-4F6C5E74AD14}"/>
          </ac:spMkLst>
        </pc:spChg>
        <pc:spChg chg="add del mod">
          <ac:chgData name="MATTEO CONTI" userId="b49ef875-d548-4728-92a7-2ecf30e76046" providerId="ADAL" clId="{59BB419D-C854-436D-9A49-0791CFD0C195}" dt="2021-06-09T12:56:19.933" v="2727" actId="1076"/>
          <ac:spMkLst>
            <pc:docMk/>
            <pc:sldMk cId="3050273248" sldId="678"/>
            <ac:spMk id="3" creationId="{DCE495E1-9EE8-4189-8CFA-91FF7A1EC9E4}"/>
          </ac:spMkLst>
        </pc:spChg>
      </pc:sldChg>
    </pc:docChg>
  </pc:docChgLst>
  <pc:docChgLst>
    <pc:chgData name="FRANCESCO IANNACCONE" userId="S::francesc.iannaccone@studenti.unina.it::0e9160aa-6057-4343-b8e0-cfdd08d1dd2a" providerId="AD" clId="Web-{06823BDE-4D6B-4E29-A735-EF9BF95A5152}"/>
    <pc:docChg chg="delSld">
      <pc:chgData name="FRANCESCO IANNACCONE" userId="S::francesc.iannaccone@studenti.unina.it::0e9160aa-6057-4343-b8e0-cfdd08d1dd2a" providerId="AD" clId="Web-{06823BDE-4D6B-4E29-A735-EF9BF95A5152}" dt="2021-06-05T14:11:56.292" v="0"/>
      <pc:docMkLst>
        <pc:docMk/>
      </pc:docMkLst>
      <pc:sldChg chg="del">
        <pc:chgData name="FRANCESCO IANNACCONE" userId="S::francesc.iannaccone@studenti.unina.it::0e9160aa-6057-4343-b8e0-cfdd08d1dd2a" providerId="AD" clId="Web-{06823BDE-4D6B-4E29-A735-EF9BF95A5152}" dt="2021-06-05T14:11:56.292" v="0"/>
        <pc:sldMkLst>
          <pc:docMk/>
          <pc:sldMk cId="2404333996" sldId="671"/>
        </pc:sldMkLst>
      </pc:sldChg>
    </pc:docChg>
  </pc:docChgLst>
  <pc:docChgLst>
    <pc:chgData name="FRANCESCO IANNACCONE" userId="0e9160aa-6057-4343-b8e0-cfdd08d1dd2a" providerId="ADAL" clId="{A3D89936-E22B-4FB9-A49C-E2C0B8A425B6}"/>
    <pc:docChg chg="undo custSel addSld delSld modSld sldOrd modMainMaster">
      <pc:chgData name="FRANCESCO IANNACCONE" userId="0e9160aa-6057-4343-b8e0-cfdd08d1dd2a" providerId="ADAL" clId="{A3D89936-E22B-4FB9-A49C-E2C0B8A425B6}" dt="2021-06-09T09:45:44.883" v="4105" actId="20577"/>
      <pc:docMkLst>
        <pc:docMk/>
      </pc:docMkLst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257"/>
        </pc:sldMkLst>
      </pc:sldChg>
      <pc:sldChg chg="addSp delSp modSp mod 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258"/>
        </pc:sldMkLst>
        <pc:spChg chg="mod">
          <ac:chgData name="FRANCESCO IANNACCONE" userId="0e9160aa-6057-4343-b8e0-cfdd08d1dd2a" providerId="ADAL" clId="{A3D89936-E22B-4FB9-A49C-E2C0B8A425B6}" dt="2021-06-03T23:38:22.177" v="2870" actId="1076"/>
          <ac:spMkLst>
            <pc:docMk/>
            <pc:sldMk cId="0" sldId="258"/>
            <ac:spMk id="2" creationId="{FD0889B3-5B20-489D-91A8-6506E4B45758}"/>
          </ac:spMkLst>
        </pc:spChg>
        <pc:spChg chg="mod">
          <ac:chgData name="FRANCESCO IANNACCONE" userId="0e9160aa-6057-4343-b8e0-cfdd08d1dd2a" providerId="ADAL" clId="{A3D89936-E22B-4FB9-A49C-E2C0B8A425B6}" dt="2021-06-03T23:38:07.027" v="2867" actId="1076"/>
          <ac:spMkLst>
            <pc:docMk/>
            <pc:sldMk cId="0" sldId="258"/>
            <ac:spMk id="3" creationId="{4C2E571B-D870-4416-B8E0-DB07DA83916B}"/>
          </ac:spMkLst>
        </pc:spChg>
        <pc:spChg chg="mod">
          <ac:chgData name="FRANCESCO IANNACCONE" userId="0e9160aa-6057-4343-b8e0-cfdd08d1dd2a" providerId="ADAL" clId="{A3D89936-E22B-4FB9-A49C-E2C0B8A425B6}" dt="2021-06-03T23:38:26.400" v="2871" actId="1076"/>
          <ac:spMkLst>
            <pc:docMk/>
            <pc:sldMk cId="0" sldId="258"/>
            <ac:spMk id="8" creationId="{FBE04276-EEE0-4834-8F1F-0B745474278F}"/>
          </ac:spMkLst>
        </pc:spChg>
        <pc:spChg chg="add del mod">
          <ac:chgData name="FRANCESCO IANNACCONE" userId="0e9160aa-6057-4343-b8e0-cfdd08d1dd2a" providerId="ADAL" clId="{A3D89936-E22B-4FB9-A49C-E2C0B8A425B6}" dt="2021-06-03T23:37:00.386" v="2789" actId="478"/>
          <ac:spMkLst>
            <pc:docMk/>
            <pc:sldMk cId="0" sldId="258"/>
            <ac:spMk id="13" creationId="{1CF1AF8F-4EDD-4584-A20D-918B1553E474}"/>
          </ac:spMkLst>
        </pc:spChg>
        <pc:spChg chg="mod">
          <ac:chgData name="FRANCESCO IANNACCONE" userId="0e9160aa-6057-4343-b8e0-cfdd08d1dd2a" providerId="ADAL" clId="{A3D89936-E22B-4FB9-A49C-E2C0B8A425B6}" dt="2021-06-03T23:38:11.321" v="2868" actId="1076"/>
          <ac:spMkLst>
            <pc:docMk/>
            <pc:sldMk cId="0" sldId="258"/>
            <ac:spMk id="15" creationId="{C905C1B4-D0A6-4535-A6BE-E27B8CB6621A}"/>
          </ac:spMkLst>
        </pc:spChg>
        <pc:spChg chg="mod">
          <ac:chgData name="FRANCESCO IANNACCONE" userId="0e9160aa-6057-4343-b8e0-cfdd08d1dd2a" providerId="ADAL" clId="{A3D89936-E22B-4FB9-A49C-E2C0B8A425B6}" dt="2021-06-03T23:38:07.027" v="2867" actId="1076"/>
          <ac:spMkLst>
            <pc:docMk/>
            <pc:sldMk cId="0" sldId="258"/>
            <ac:spMk id="16" creationId="{BBFAE4E0-094C-4706-842C-B88793AE0EB1}"/>
          </ac:spMkLst>
        </pc:spChg>
        <pc:spChg chg="add del">
          <ac:chgData name="FRANCESCO IANNACCONE" userId="0e9160aa-6057-4343-b8e0-cfdd08d1dd2a" providerId="ADAL" clId="{A3D89936-E22B-4FB9-A49C-E2C0B8A425B6}" dt="2021-06-03T23:37:09.066" v="2791" actId="22"/>
          <ac:spMkLst>
            <pc:docMk/>
            <pc:sldMk cId="0" sldId="258"/>
            <ac:spMk id="17" creationId="{17269413-443B-49C9-8E72-742D11C055A7}"/>
          </ac:spMkLst>
        </pc:spChg>
        <pc:spChg chg="add mod">
          <ac:chgData name="FRANCESCO IANNACCONE" userId="0e9160aa-6057-4343-b8e0-cfdd08d1dd2a" providerId="ADAL" clId="{A3D89936-E22B-4FB9-A49C-E2C0B8A425B6}" dt="2021-06-03T23:37:47.268" v="2866" actId="1076"/>
          <ac:spMkLst>
            <pc:docMk/>
            <pc:sldMk cId="0" sldId="258"/>
            <ac:spMk id="18" creationId="{F2316CE0-52BF-4DFC-A472-73A576F19143}"/>
          </ac:spMkLst>
        </pc:spChg>
        <pc:spChg chg="mod">
          <ac:chgData name="FRANCESCO IANNACCONE" userId="0e9160aa-6057-4343-b8e0-cfdd08d1dd2a" providerId="ADAL" clId="{A3D89936-E22B-4FB9-A49C-E2C0B8A425B6}" dt="2021-06-03T23:38:34.907" v="2872" actId="120"/>
          <ac:spMkLst>
            <pc:docMk/>
            <pc:sldMk cId="0" sldId="258"/>
            <ac:spMk id="73" creationId="{00000000-0000-0000-0000-000000000000}"/>
          </ac:spMkLst>
        </pc:spChg>
        <pc:picChg chg="mod">
          <ac:chgData name="FRANCESCO IANNACCONE" userId="0e9160aa-6057-4343-b8e0-cfdd08d1dd2a" providerId="ADAL" clId="{A3D89936-E22B-4FB9-A49C-E2C0B8A425B6}" dt="2021-06-03T23:38:07.027" v="2867" actId="1076"/>
          <ac:picMkLst>
            <pc:docMk/>
            <pc:sldMk cId="0" sldId="258"/>
            <ac:picMk id="10" creationId="{951CE95F-0816-409C-A065-3307AC62DFBB}"/>
          </ac:picMkLst>
        </pc:picChg>
        <pc:picChg chg="mod">
          <ac:chgData name="FRANCESCO IANNACCONE" userId="0e9160aa-6057-4343-b8e0-cfdd08d1dd2a" providerId="ADAL" clId="{A3D89936-E22B-4FB9-A49C-E2C0B8A425B6}" dt="2021-06-03T23:38:07.027" v="2867" actId="1076"/>
          <ac:picMkLst>
            <pc:docMk/>
            <pc:sldMk cId="0" sldId="258"/>
            <ac:picMk id="12" creationId="{90B22BAA-4553-4181-B55F-AEB53B5128B2}"/>
          </ac:picMkLst>
        </pc:picChg>
        <pc:picChg chg="mod">
          <ac:chgData name="FRANCESCO IANNACCONE" userId="0e9160aa-6057-4343-b8e0-cfdd08d1dd2a" providerId="ADAL" clId="{A3D89936-E22B-4FB9-A49C-E2C0B8A425B6}" dt="2021-06-03T23:38:17.645" v="2869" actId="1076"/>
          <ac:picMkLst>
            <pc:docMk/>
            <pc:sldMk cId="0" sldId="258"/>
            <ac:picMk id="14" creationId="{5C8D1802-2C60-46F2-A2D3-7796284021F8}"/>
          </ac:picMkLst>
        </pc:picChg>
      </pc:sldChg>
      <pc:sldChg chg="addSp delSp modSp mod 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259"/>
        </pc:sldMkLst>
        <pc:spChg chg="mod">
          <ac:chgData name="FRANCESCO IANNACCONE" userId="0e9160aa-6057-4343-b8e0-cfdd08d1dd2a" providerId="ADAL" clId="{A3D89936-E22B-4FB9-A49C-E2C0B8A425B6}" dt="2021-06-05T12:56:58.254" v="3771" actId="20577"/>
          <ac:spMkLst>
            <pc:docMk/>
            <pc:sldMk cId="0" sldId="259"/>
            <ac:spMk id="79" creationId="{00000000-0000-0000-0000-000000000000}"/>
          </ac:spMkLst>
        </pc:spChg>
        <pc:spChg chg="mod">
          <ac:chgData name="FRANCESCO IANNACCONE" userId="0e9160aa-6057-4343-b8e0-cfdd08d1dd2a" providerId="ADAL" clId="{A3D89936-E22B-4FB9-A49C-E2C0B8A425B6}" dt="2021-06-05T12:55:40.588" v="3723" actId="1076"/>
          <ac:spMkLst>
            <pc:docMk/>
            <pc:sldMk cId="0" sldId="259"/>
            <ac:spMk id="80" creationId="{00000000-0000-0000-0000-000000000000}"/>
          </ac:spMkLst>
        </pc:spChg>
        <pc:grpChg chg="del">
          <ac:chgData name="FRANCESCO IANNACCONE" userId="0e9160aa-6057-4343-b8e0-cfdd08d1dd2a" providerId="ADAL" clId="{A3D89936-E22B-4FB9-A49C-E2C0B8A425B6}" dt="2021-06-03T22:54:22.310" v="1277" actId="478"/>
          <ac:grpSpMkLst>
            <pc:docMk/>
            <pc:sldMk cId="0" sldId="259"/>
            <ac:grpSpMk id="12" creationId="{540BCA5F-1BCF-45F1-AD4E-AE4578550FF0}"/>
          </ac:grpSpMkLst>
        </pc:grpChg>
        <pc:picChg chg="add mod">
          <ac:chgData name="FRANCESCO IANNACCONE" userId="0e9160aa-6057-4343-b8e0-cfdd08d1dd2a" providerId="ADAL" clId="{A3D89936-E22B-4FB9-A49C-E2C0B8A425B6}" dt="2021-06-05T12:55:22.592" v="3717" actId="1076"/>
          <ac:picMkLst>
            <pc:docMk/>
            <pc:sldMk cId="0" sldId="259"/>
            <ac:picMk id="3" creationId="{5994578F-4711-4D65-85A3-1ECE8A309CFF}"/>
          </ac:picMkLst>
        </pc:picChg>
        <pc:picChg chg="del">
          <ac:chgData name="FRANCESCO IANNACCONE" userId="0e9160aa-6057-4343-b8e0-cfdd08d1dd2a" providerId="ADAL" clId="{A3D89936-E22B-4FB9-A49C-E2C0B8A425B6}" dt="2021-06-03T22:54:21.254" v="1275" actId="478"/>
          <ac:picMkLst>
            <pc:docMk/>
            <pc:sldMk cId="0" sldId="259"/>
            <ac:picMk id="4" creationId="{F53015B5-627F-4FBA-BD97-5C1B35A0A569}"/>
          </ac:picMkLst>
        </pc:picChg>
        <pc:picChg chg="add mod">
          <ac:chgData name="FRANCESCO IANNACCONE" userId="0e9160aa-6057-4343-b8e0-cfdd08d1dd2a" providerId="ADAL" clId="{A3D89936-E22B-4FB9-A49C-E2C0B8A425B6}" dt="2021-06-05T12:55:19.297" v="3716" actId="1076"/>
          <ac:picMkLst>
            <pc:docMk/>
            <pc:sldMk cId="0" sldId="259"/>
            <ac:picMk id="6" creationId="{8F626E3C-4F21-4A34-B657-C525C1FD4881}"/>
          </ac:picMkLst>
        </pc:picChg>
        <pc:picChg chg="del">
          <ac:chgData name="FRANCESCO IANNACCONE" userId="0e9160aa-6057-4343-b8e0-cfdd08d1dd2a" providerId="ADAL" clId="{A3D89936-E22B-4FB9-A49C-E2C0B8A425B6}" dt="2021-06-03T22:54:23.074" v="1278" actId="478"/>
          <ac:picMkLst>
            <pc:docMk/>
            <pc:sldMk cId="0" sldId="259"/>
            <ac:picMk id="10" creationId="{4C908AA2-82EF-4C0E-90D5-72BF8A0A558D}"/>
          </ac:picMkLst>
        </pc:picChg>
        <pc:picChg chg="del">
          <ac:chgData name="FRANCESCO IANNACCONE" userId="0e9160aa-6057-4343-b8e0-cfdd08d1dd2a" providerId="ADAL" clId="{A3D89936-E22B-4FB9-A49C-E2C0B8A425B6}" dt="2021-06-03T22:54:21.787" v="1276" actId="478"/>
          <ac:picMkLst>
            <pc:docMk/>
            <pc:sldMk cId="0" sldId="259"/>
            <ac:picMk id="11" creationId="{051235D0-A3B9-45AC-B527-092A87EA56D9}"/>
          </ac:picMkLst>
        </pc:picChg>
      </pc:sldChg>
      <pc:sldChg chg="addSp delSp modSp mod modTransition addAnim delAnim modAnim">
        <pc:chgData name="FRANCESCO IANNACCONE" userId="0e9160aa-6057-4343-b8e0-cfdd08d1dd2a" providerId="ADAL" clId="{A3D89936-E22B-4FB9-A49C-E2C0B8A425B6}" dt="2021-06-05T13:00:16.448" v="3782" actId="1076"/>
        <pc:sldMkLst>
          <pc:docMk/>
          <pc:sldMk cId="0" sldId="261"/>
        </pc:sldMkLst>
        <pc:spChg chg="mod">
          <ac:chgData name="FRANCESCO IANNACCONE" userId="0e9160aa-6057-4343-b8e0-cfdd08d1dd2a" providerId="ADAL" clId="{A3D89936-E22B-4FB9-A49C-E2C0B8A425B6}" dt="2021-06-05T12:52:38.440" v="3699" actId="1076"/>
          <ac:spMkLst>
            <pc:docMk/>
            <pc:sldMk cId="0" sldId="261"/>
            <ac:spMk id="50" creationId="{80A0EFF5-0CBD-4257-9449-EDAFA969E015}"/>
          </ac:spMkLst>
        </pc:spChg>
        <pc:spChg chg="add del mod">
          <ac:chgData name="FRANCESCO IANNACCONE" userId="0e9160aa-6057-4343-b8e0-cfdd08d1dd2a" providerId="ADAL" clId="{A3D89936-E22B-4FB9-A49C-E2C0B8A425B6}" dt="2021-06-03T23:09:16.717" v="2088" actId="478"/>
          <ac:spMkLst>
            <pc:docMk/>
            <pc:sldMk cId="0" sldId="261"/>
            <ac:spMk id="51" creationId="{C30CAFF1-D9A2-4211-B277-7C1EA49DE8B8}"/>
          </ac:spMkLst>
        </pc:spChg>
        <pc:spChg chg="add del mod">
          <ac:chgData name="FRANCESCO IANNACCONE" userId="0e9160aa-6057-4343-b8e0-cfdd08d1dd2a" providerId="ADAL" clId="{A3D89936-E22B-4FB9-A49C-E2C0B8A425B6}" dt="2021-06-05T12:37:30.772" v="3386" actId="1076"/>
          <ac:spMkLst>
            <pc:docMk/>
            <pc:sldMk cId="0" sldId="261"/>
            <ac:spMk id="52" creationId="{FAD533AF-459F-46B3-B5A5-80AFE4394800}"/>
          </ac:spMkLst>
        </pc:spChg>
        <pc:spChg chg="add del mod">
          <ac:chgData name="FRANCESCO IANNACCONE" userId="0e9160aa-6057-4343-b8e0-cfdd08d1dd2a" providerId="ADAL" clId="{A3D89936-E22B-4FB9-A49C-E2C0B8A425B6}" dt="2021-06-03T23:16:39.625" v="2253"/>
          <ac:spMkLst>
            <pc:docMk/>
            <pc:sldMk cId="0" sldId="261"/>
            <ac:spMk id="53" creationId="{27CA3705-52A7-4E0D-9F6B-B075087314BA}"/>
          </ac:spMkLst>
        </pc:spChg>
        <pc:spChg chg="add del mod">
          <ac:chgData name="FRANCESCO IANNACCONE" userId="0e9160aa-6057-4343-b8e0-cfdd08d1dd2a" providerId="ADAL" clId="{A3D89936-E22B-4FB9-A49C-E2C0B8A425B6}" dt="2021-06-03T23:16:39.625" v="2253"/>
          <ac:spMkLst>
            <pc:docMk/>
            <pc:sldMk cId="0" sldId="261"/>
            <ac:spMk id="54" creationId="{BAA03267-03C2-4CED-AC25-66D432DB1CAC}"/>
          </ac:spMkLst>
        </pc:spChg>
        <pc:spChg chg="add del mod">
          <ac:chgData name="FRANCESCO IANNACCONE" userId="0e9160aa-6057-4343-b8e0-cfdd08d1dd2a" providerId="ADAL" clId="{A3D89936-E22B-4FB9-A49C-E2C0B8A425B6}" dt="2021-06-03T23:16:39.625" v="2253"/>
          <ac:spMkLst>
            <pc:docMk/>
            <pc:sldMk cId="0" sldId="261"/>
            <ac:spMk id="55" creationId="{0E7AC0B0-0D7F-433E-BBC8-CF20F2A8682F}"/>
          </ac:spMkLst>
        </pc:spChg>
        <pc:spChg chg="add del mod">
          <ac:chgData name="FRANCESCO IANNACCONE" userId="0e9160aa-6057-4343-b8e0-cfdd08d1dd2a" providerId="ADAL" clId="{A3D89936-E22B-4FB9-A49C-E2C0B8A425B6}" dt="2021-06-03T23:16:39.625" v="2253"/>
          <ac:spMkLst>
            <pc:docMk/>
            <pc:sldMk cId="0" sldId="261"/>
            <ac:spMk id="59" creationId="{1F3043C5-367A-4056-B4DB-B005871C457D}"/>
          </ac:spMkLst>
        </pc:spChg>
        <pc:spChg chg="add del mod">
          <ac:chgData name="FRANCESCO IANNACCONE" userId="0e9160aa-6057-4343-b8e0-cfdd08d1dd2a" providerId="ADAL" clId="{A3D89936-E22B-4FB9-A49C-E2C0B8A425B6}" dt="2021-06-03T23:16:39.625" v="2253"/>
          <ac:spMkLst>
            <pc:docMk/>
            <pc:sldMk cId="0" sldId="261"/>
            <ac:spMk id="60" creationId="{95ADE6C3-C411-4855-ACF0-A9017D8B4C1F}"/>
          </ac:spMkLst>
        </pc:spChg>
        <pc:spChg chg="add del mod">
          <ac:chgData name="FRANCESCO IANNACCONE" userId="0e9160aa-6057-4343-b8e0-cfdd08d1dd2a" providerId="ADAL" clId="{A3D89936-E22B-4FB9-A49C-E2C0B8A425B6}" dt="2021-06-03T23:20:01.113" v="2280" actId="478"/>
          <ac:spMkLst>
            <pc:docMk/>
            <pc:sldMk cId="0" sldId="261"/>
            <ac:spMk id="61" creationId="{BBE32D86-F501-4F0E-B9DC-6C2D02134E6C}"/>
          </ac:spMkLst>
        </pc:spChg>
        <pc:spChg chg="add mod">
          <ac:chgData name="FRANCESCO IANNACCONE" userId="0e9160aa-6057-4343-b8e0-cfdd08d1dd2a" providerId="ADAL" clId="{A3D89936-E22B-4FB9-A49C-E2C0B8A425B6}" dt="2021-06-03T23:32:32.740" v="2453" actId="1076"/>
          <ac:spMkLst>
            <pc:docMk/>
            <pc:sldMk cId="0" sldId="261"/>
            <ac:spMk id="65" creationId="{806CD295-B085-4D46-9959-9B9C54388736}"/>
          </ac:spMkLst>
        </pc:spChg>
        <pc:spChg chg="add mod">
          <ac:chgData name="FRANCESCO IANNACCONE" userId="0e9160aa-6057-4343-b8e0-cfdd08d1dd2a" providerId="ADAL" clId="{A3D89936-E22B-4FB9-A49C-E2C0B8A425B6}" dt="2021-06-03T23:24:57.793" v="2366" actId="13822"/>
          <ac:spMkLst>
            <pc:docMk/>
            <pc:sldMk cId="0" sldId="261"/>
            <ac:spMk id="76" creationId="{90AF7661-7006-4628-9CB2-522A809D5D90}"/>
          </ac:spMkLst>
        </pc:spChg>
        <pc:spChg chg="add mod">
          <ac:chgData name="FRANCESCO IANNACCONE" userId="0e9160aa-6057-4343-b8e0-cfdd08d1dd2a" providerId="ADAL" clId="{A3D89936-E22B-4FB9-A49C-E2C0B8A425B6}" dt="2021-06-03T23:27:39.845" v="2420" actId="1076"/>
          <ac:spMkLst>
            <pc:docMk/>
            <pc:sldMk cId="0" sldId="261"/>
            <ac:spMk id="77" creationId="{8BF98732-251D-4887-B499-B8CF04AE4C03}"/>
          </ac:spMkLst>
        </pc:spChg>
        <pc:spChg chg="add del mod">
          <ac:chgData name="FRANCESCO IANNACCONE" userId="0e9160aa-6057-4343-b8e0-cfdd08d1dd2a" providerId="ADAL" clId="{A3D89936-E22B-4FB9-A49C-E2C0B8A425B6}" dt="2021-06-03T23:28:46.082" v="2426" actId="478"/>
          <ac:spMkLst>
            <pc:docMk/>
            <pc:sldMk cId="0" sldId="261"/>
            <ac:spMk id="80" creationId="{419A9BF2-FD9C-488E-ACC6-0FA0600E0157}"/>
          </ac:spMkLst>
        </pc:spChg>
        <pc:spChg chg="add del">
          <ac:chgData name="FRANCESCO IANNACCONE" userId="0e9160aa-6057-4343-b8e0-cfdd08d1dd2a" providerId="ADAL" clId="{A3D89936-E22B-4FB9-A49C-E2C0B8A425B6}" dt="2021-06-03T23:29:01.416" v="2428" actId="478"/>
          <ac:spMkLst>
            <pc:docMk/>
            <pc:sldMk cId="0" sldId="261"/>
            <ac:spMk id="81" creationId="{212A2F85-D3B6-40FF-9FB3-7AE5F20ED554}"/>
          </ac:spMkLst>
        </pc:spChg>
        <pc:spChg chg="add mod">
          <ac:chgData name="FRANCESCO IANNACCONE" userId="0e9160aa-6057-4343-b8e0-cfdd08d1dd2a" providerId="ADAL" clId="{A3D89936-E22B-4FB9-A49C-E2C0B8A425B6}" dt="2021-06-05T12:18:15.633" v="2874" actId="1076"/>
          <ac:spMkLst>
            <pc:docMk/>
            <pc:sldMk cId="0" sldId="261"/>
            <ac:spMk id="82" creationId="{DF327641-7B61-46D8-881A-498CE0DA188F}"/>
          </ac:spMkLst>
        </pc:spChg>
        <pc:spChg chg="mod">
          <ac:chgData name="FRANCESCO IANNACCONE" userId="0e9160aa-6057-4343-b8e0-cfdd08d1dd2a" providerId="ADAL" clId="{A3D89936-E22B-4FB9-A49C-E2C0B8A425B6}" dt="2021-06-05T13:00:16.448" v="3782" actId="1076"/>
          <ac:spMkLst>
            <pc:docMk/>
            <pc:sldMk cId="0" sldId="261"/>
            <ac:spMk id="92" creationId="{00000000-0000-0000-0000-000000000000}"/>
          </ac:spMkLst>
        </pc:spChg>
        <pc:grpChg chg="del">
          <ac:chgData name="FRANCESCO IANNACCONE" userId="0e9160aa-6057-4343-b8e0-cfdd08d1dd2a" providerId="ADAL" clId="{A3D89936-E22B-4FB9-A49C-E2C0B8A425B6}" dt="2021-06-03T23:04:58.384" v="1920" actId="478"/>
          <ac:grpSpMkLst>
            <pc:docMk/>
            <pc:sldMk cId="0" sldId="261"/>
            <ac:grpSpMk id="7" creationId="{BDB33CD2-22A3-4291-B8F8-2687C53E363C}"/>
          </ac:grpSpMkLst>
        </pc:grpChg>
        <pc:picChg chg="add del mod">
          <ac:chgData name="FRANCESCO IANNACCONE" userId="0e9160aa-6057-4343-b8e0-cfdd08d1dd2a" providerId="ADAL" clId="{A3D89936-E22B-4FB9-A49C-E2C0B8A425B6}" dt="2021-06-03T23:16:39.625" v="2253"/>
          <ac:picMkLst>
            <pc:docMk/>
            <pc:sldMk cId="0" sldId="261"/>
            <ac:picMk id="56" creationId="{CCCF6BEE-D7E1-4FDB-A70E-1554ACA2B99D}"/>
          </ac:picMkLst>
        </pc:picChg>
        <pc:picChg chg="add del mod">
          <ac:chgData name="FRANCESCO IANNACCONE" userId="0e9160aa-6057-4343-b8e0-cfdd08d1dd2a" providerId="ADAL" clId="{A3D89936-E22B-4FB9-A49C-E2C0B8A425B6}" dt="2021-06-03T23:16:39.625" v="2253"/>
          <ac:picMkLst>
            <pc:docMk/>
            <pc:sldMk cId="0" sldId="261"/>
            <ac:picMk id="57" creationId="{3A6AE2DE-45DD-4B56-9B8A-DAE76D4E3E24}"/>
          </ac:picMkLst>
        </pc:picChg>
        <pc:picChg chg="add del mod">
          <ac:chgData name="FRANCESCO IANNACCONE" userId="0e9160aa-6057-4343-b8e0-cfdd08d1dd2a" providerId="ADAL" clId="{A3D89936-E22B-4FB9-A49C-E2C0B8A425B6}" dt="2021-06-03T23:16:39.625" v="2253"/>
          <ac:picMkLst>
            <pc:docMk/>
            <pc:sldMk cId="0" sldId="261"/>
            <ac:picMk id="58" creationId="{D2DC7B4B-1D61-4EA1-8FA9-E8628AAF2730}"/>
          </ac:picMkLst>
        </pc:picChg>
        <pc:picChg chg="add mod">
          <ac:chgData name="FRANCESCO IANNACCONE" userId="0e9160aa-6057-4343-b8e0-cfdd08d1dd2a" providerId="ADAL" clId="{A3D89936-E22B-4FB9-A49C-E2C0B8A425B6}" dt="2021-06-03T23:24:30.907" v="2360" actId="1076"/>
          <ac:picMkLst>
            <pc:docMk/>
            <pc:sldMk cId="0" sldId="261"/>
            <ac:picMk id="62" creationId="{4BE73DE9-5FE6-4596-836E-9EE773AFC151}"/>
          </ac:picMkLst>
        </pc:picChg>
        <pc:picChg chg="add del mod">
          <ac:chgData name="FRANCESCO IANNACCONE" userId="0e9160aa-6057-4343-b8e0-cfdd08d1dd2a" providerId="ADAL" clId="{A3D89936-E22B-4FB9-A49C-E2C0B8A425B6}" dt="2021-06-03T23:20:01.904" v="2281" actId="478"/>
          <ac:picMkLst>
            <pc:docMk/>
            <pc:sldMk cId="0" sldId="261"/>
            <ac:picMk id="63" creationId="{6C4A84F6-6546-4095-B28A-AE9F71A0D32E}"/>
          </ac:picMkLst>
        </pc:picChg>
        <pc:picChg chg="add mod">
          <ac:chgData name="FRANCESCO IANNACCONE" userId="0e9160aa-6057-4343-b8e0-cfdd08d1dd2a" providerId="ADAL" clId="{A3D89936-E22B-4FB9-A49C-E2C0B8A425B6}" dt="2021-06-03T23:24:35.267" v="2362" actId="1076"/>
          <ac:picMkLst>
            <pc:docMk/>
            <pc:sldMk cId="0" sldId="261"/>
            <ac:picMk id="64" creationId="{EB63C03A-2AB0-46BB-BC2B-E3175CDECAB8}"/>
          </ac:picMkLst>
        </pc:picChg>
        <pc:picChg chg="add mod">
          <ac:chgData name="FRANCESCO IANNACCONE" userId="0e9160aa-6057-4343-b8e0-cfdd08d1dd2a" providerId="ADAL" clId="{A3D89936-E22B-4FB9-A49C-E2C0B8A425B6}" dt="2021-06-03T23:22:09.526" v="2301" actId="1076"/>
          <ac:picMkLst>
            <pc:docMk/>
            <pc:sldMk cId="0" sldId="261"/>
            <ac:picMk id="66" creationId="{70591C8D-845C-4D47-BE08-DBBB7CCF795D}"/>
          </ac:picMkLst>
        </pc:picChg>
        <pc:cxnChg chg="add mod">
          <ac:chgData name="FRANCESCO IANNACCONE" userId="0e9160aa-6057-4343-b8e0-cfdd08d1dd2a" providerId="ADAL" clId="{A3D89936-E22B-4FB9-A49C-E2C0B8A425B6}" dt="2021-06-03T23:21:00.643" v="2291" actId="14100"/>
          <ac:cxnSpMkLst>
            <pc:docMk/>
            <pc:sldMk cId="0" sldId="261"/>
            <ac:cxnSpMk id="5" creationId="{12E64E2C-102F-45DE-BD19-CFB9F783B46D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0" creationId="{65E6F5DE-49D6-4C81-90A9-562BD4933007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1" creationId="{540FFF81-75C2-4BC7-8A93-F90A8A593910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2" creationId="{A80E15AB-4CFC-4892-9D79-DC1B06A67935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3" creationId="{1FAFCD84-9DBB-4B76-80C2-AAF5D40480F7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4" creationId="{83D60287-816A-4076-B033-8FC508891B02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15" creationId="{6A6B5532-843F-4D91-866C-5D4EEB2639B6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2" creationId="{EF7B18C9-3D0D-42E7-9D40-3A62768B7037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3" creationId="{4EC69924-A9F4-4BAB-A379-FABB5E3BCEB7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4" creationId="{2B10AAEE-BE19-44C8-A07C-9A967E79D03A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5" creationId="{A2366252-C71B-4A2E-A0F5-4012D52DB253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6" creationId="{4FEC4327-EC42-40AB-94DB-F09349C4623D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27" creationId="{EF27FD52-6085-4187-9865-CAAE87E56D6F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35" creationId="{17535396-5886-4E86-B1E7-D696BE364658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36" creationId="{5BE87315-A483-47A2-AD01-06014ACA8AF8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38" creationId="{2DC1B2A1-210C-49FE-BD74-4ECB56AF0F23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39" creationId="{C5FCE536-364B-41F9-96B0-8E79362A3979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41" creationId="{7E1115AC-F1CE-4CA1-801A-2C3B55CB352F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42" creationId="{35C9DC13-1B34-4764-A4AA-5E09DEFABF36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45" creationId="{15373FBC-6192-45D7-A7DC-E3B84557AA74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48" creationId="{1CFC664C-7709-4CCD-8BBA-101A300AED4C}"/>
          </ac:cxnSpMkLst>
        </pc:cxnChg>
        <pc:cxnChg chg="mod">
          <ac:chgData name="FRANCESCO IANNACCONE" userId="0e9160aa-6057-4343-b8e0-cfdd08d1dd2a" providerId="ADAL" clId="{A3D89936-E22B-4FB9-A49C-E2C0B8A425B6}" dt="2021-06-03T23:04:58.384" v="1920" actId="478"/>
          <ac:cxnSpMkLst>
            <pc:docMk/>
            <pc:sldMk cId="0" sldId="261"/>
            <ac:cxnSpMk id="49" creationId="{8CF1F665-C0A8-44B7-828E-7D7987D1BAE7}"/>
          </ac:cxnSpMkLst>
        </pc:cxnChg>
        <pc:cxnChg chg="add mod">
          <ac:chgData name="FRANCESCO IANNACCONE" userId="0e9160aa-6057-4343-b8e0-cfdd08d1dd2a" providerId="ADAL" clId="{A3D89936-E22B-4FB9-A49C-E2C0B8A425B6}" dt="2021-06-05T12:26:57.094" v="2877" actId="1076"/>
          <ac:cxnSpMkLst>
            <pc:docMk/>
            <pc:sldMk cId="0" sldId="261"/>
            <ac:cxnSpMk id="70" creationId="{02B7648E-C601-48AE-ACD4-75FF5DACA67E}"/>
          </ac:cxnSpMkLst>
        </pc:cxnChg>
        <pc:cxnChg chg="add mod">
          <ac:chgData name="FRANCESCO IANNACCONE" userId="0e9160aa-6057-4343-b8e0-cfdd08d1dd2a" providerId="ADAL" clId="{A3D89936-E22B-4FB9-A49C-E2C0B8A425B6}" dt="2021-06-03T23:26:50.445" v="2384" actId="14100"/>
          <ac:cxnSpMkLst>
            <pc:docMk/>
            <pc:sldMk cId="0" sldId="261"/>
            <ac:cxnSpMk id="72" creationId="{EBB98E9D-9B8E-4BBF-B6C1-4632A1D98DF7}"/>
          </ac:cxnSpMkLst>
        </pc:cxnChg>
        <pc:cxnChg chg="add mod">
          <ac:chgData name="FRANCESCO IANNACCONE" userId="0e9160aa-6057-4343-b8e0-cfdd08d1dd2a" providerId="ADAL" clId="{A3D89936-E22B-4FB9-A49C-E2C0B8A425B6}" dt="2021-06-03T23:25:39.115" v="2371" actId="13822"/>
          <ac:cxnSpMkLst>
            <pc:docMk/>
            <pc:sldMk cId="0" sldId="261"/>
            <ac:cxnSpMk id="79" creationId="{F3D62186-C9D5-492D-A8BB-9BBED3DE5E60}"/>
          </ac:cxnSpMkLst>
        </pc:cxnChg>
      </pc:sldChg>
      <pc:sldChg chg="del">
        <pc:chgData name="FRANCESCO IANNACCONE" userId="0e9160aa-6057-4343-b8e0-cfdd08d1dd2a" providerId="ADAL" clId="{A3D89936-E22B-4FB9-A49C-E2C0B8A425B6}" dt="2021-06-05T12:32:24.416" v="3180" actId="47"/>
        <pc:sldMkLst>
          <pc:docMk/>
          <pc:sldMk cId="0" sldId="271"/>
        </pc:sldMkLst>
      </pc:sldChg>
      <pc:sldChg chg="addSp delSp modSp mod modTransition">
        <pc:chgData name="FRANCESCO IANNACCONE" userId="0e9160aa-6057-4343-b8e0-cfdd08d1dd2a" providerId="ADAL" clId="{A3D89936-E22B-4FB9-A49C-E2C0B8A425B6}" dt="2021-06-05T13:06:03.179" v="4038" actId="1076"/>
        <pc:sldMkLst>
          <pc:docMk/>
          <pc:sldMk cId="1358740629" sldId="274"/>
        </pc:sldMkLst>
        <pc:spChg chg="mod">
          <ac:chgData name="FRANCESCO IANNACCONE" userId="0e9160aa-6057-4343-b8e0-cfdd08d1dd2a" providerId="ADAL" clId="{A3D89936-E22B-4FB9-A49C-E2C0B8A425B6}" dt="2021-06-05T13:05:45.848" v="4032" actId="1076"/>
          <ac:spMkLst>
            <pc:docMk/>
            <pc:sldMk cId="1358740629" sldId="274"/>
            <ac:spMk id="191" creationId="{00000000-0000-0000-0000-000000000000}"/>
          </ac:spMkLst>
        </pc:spChg>
        <pc:spChg chg="mod">
          <ac:chgData name="FRANCESCO IANNACCONE" userId="0e9160aa-6057-4343-b8e0-cfdd08d1dd2a" providerId="ADAL" clId="{A3D89936-E22B-4FB9-A49C-E2C0B8A425B6}" dt="2021-06-05T13:05:59.322" v="4036" actId="1076"/>
          <ac:spMkLst>
            <pc:docMk/>
            <pc:sldMk cId="1358740629" sldId="274"/>
            <ac:spMk id="192" creationId="{00000000-0000-0000-0000-000000000000}"/>
          </ac:spMkLst>
        </pc:spChg>
        <pc:grpChg chg="del">
          <ac:chgData name="FRANCESCO IANNACCONE" userId="0e9160aa-6057-4343-b8e0-cfdd08d1dd2a" providerId="ADAL" clId="{A3D89936-E22B-4FB9-A49C-E2C0B8A425B6}" dt="2021-06-03T23:33:58.466" v="2662" actId="478"/>
          <ac:grpSpMkLst>
            <pc:docMk/>
            <pc:sldMk cId="1358740629" sldId="274"/>
            <ac:grpSpMk id="193" creationId="{00000000-0000-0000-0000-000000000000}"/>
          </ac:grpSpMkLst>
        </pc:grpChg>
        <pc:picChg chg="add mod modCrop">
          <ac:chgData name="FRANCESCO IANNACCONE" userId="0e9160aa-6057-4343-b8e0-cfdd08d1dd2a" providerId="ADAL" clId="{A3D89936-E22B-4FB9-A49C-E2C0B8A425B6}" dt="2021-06-05T13:06:03.179" v="4038" actId="1076"/>
          <ac:picMkLst>
            <pc:docMk/>
            <pc:sldMk cId="1358740629" sldId="274"/>
            <ac:picMk id="3" creationId="{BF1079BC-8CCF-4579-AB2B-51EC1AA2CADB}"/>
          </ac:picMkLst>
        </pc:picChg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2745318550" sldId="283"/>
        </pc:sldMkLst>
      </pc:sldChg>
      <pc:sldChg chg="addSp delSp modSp mod ord modTransition">
        <pc:chgData name="FRANCESCO IANNACCONE" userId="0e9160aa-6057-4343-b8e0-cfdd08d1dd2a" providerId="ADAL" clId="{A3D89936-E22B-4FB9-A49C-E2C0B8A425B6}" dt="2021-06-09T09:45:44.883" v="4105" actId="20577"/>
        <pc:sldMkLst>
          <pc:docMk/>
          <pc:sldMk cId="2133771416" sldId="285"/>
        </pc:sldMkLst>
        <pc:spChg chg="add del mod">
          <ac:chgData name="FRANCESCO IANNACCONE" userId="0e9160aa-6057-4343-b8e0-cfdd08d1dd2a" providerId="ADAL" clId="{A3D89936-E22B-4FB9-A49C-E2C0B8A425B6}" dt="2021-06-03T23:04:10.888" v="1893" actId="478"/>
          <ac:spMkLst>
            <pc:docMk/>
            <pc:sldMk cId="2133771416" sldId="285"/>
            <ac:spMk id="3" creationId="{AFD21326-2021-405C-B089-9915B466BCAC}"/>
          </ac:spMkLst>
        </pc:spChg>
        <pc:spChg chg="del mod">
          <ac:chgData name="FRANCESCO IANNACCONE" userId="0e9160aa-6057-4343-b8e0-cfdd08d1dd2a" providerId="ADAL" clId="{A3D89936-E22B-4FB9-A49C-E2C0B8A425B6}" dt="2021-06-03T23:00:54.697" v="1432" actId="478"/>
          <ac:spMkLst>
            <pc:docMk/>
            <pc:sldMk cId="2133771416" sldId="285"/>
            <ac:spMk id="5" creationId="{216963D3-70AF-40F7-B0BD-43D5127B611E}"/>
          </ac:spMkLst>
        </pc:spChg>
        <pc:spChg chg="add del mod">
          <ac:chgData name="FRANCESCO IANNACCONE" userId="0e9160aa-6057-4343-b8e0-cfdd08d1dd2a" providerId="ADAL" clId="{A3D89936-E22B-4FB9-A49C-E2C0B8A425B6}" dt="2021-06-09T09:45:44.883" v="4105" actId="20577"/>
          <ac:spMkLst>
            <pc:docMk/>
            <pc:sldMk cId="2133771416" sldId="285"/>
            <ac:spMk id="86" creationId="{00000000-0000-0000-0000-000000000000}"/>
          </ac:spMkLst>
        </pc:spChg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463594133" sldId="286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327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329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3737161935" sldId="664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0" sldId="666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2746054732" sldId="667"/>
        </pc:sldMkLst>
      </pc:sldChg>
      <pc:sldChg chg="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2444571538" sldId="668"/>
        </pc:sldMkLst>
      </pc:sldChg>
      <pc:sldChg chg="modSp mod modTransition">
        <pc:chgData name="FRANCESCO IANNACCONE" userId="0e9160aa-6057-4343-b8e0-cfdd08d1dd2a" providerId="ADAL" clId="{A3D89936-E22B-4FB9-A49C-E2C0B8A425B6}" dt="2021-06-05T12:58:28.432" v="3777"/>
        <pc:sldMkLst>
          <pc:docMk/>
          <pc:sldMk cId="1937145001" sldId="669"/>
        </pc:sldMkLst>
        <pc:spChg chg="mod">
          <ac:chgData name="FRANCESCO IANNACCONE" userId="0e9160aa-6057-4343-b8e0-cfdd08d1dd2a" providerId="ADAL" clId="{A3D89936-E22B-4FB9-A49C-E2C0B8A425B6}" dt="2021-06-05T12:23:30.779" v="2875" actId="20577"/>
          <ac:spMkLst>
            <pc:docMk/>
            <pc:sldMk cId="1937145001" sldId="669"/>
            <ac:spMk id="3" creationId="{1EA48F14-AD41-4E91-AC9E-02EFB22D8710}"/>
          </ac:spMkLst>
        </pc:spChg>
      </pc:sldChg>
      <pc:sldChg chg="modSp new del mod">
        <pc:chgData name="FRANCESCO IANNACCONE" userId="0e9160aa-6057-4343-b8e0-cfdd08d1dd2a" providerId="ADAL" clId="{A3D89936-E22B-4FB9-A49C-E2C0B8A425B6}" dt="2021-06-05T12:31:52.053" v="3179" actId="47"/>
        <pc:sldMkLst>
          <pc:docMk/>
          <pc:sldMk cId="860107645" sldId="670"/>
        </pc:sldMkLst>
        <pc:spChg chg="mod">
          <ac:chgData name="FRANCESCO IANNACCONE" userId="0e9160aa-6057-4343-b8e0-cfdd08d1dd2a" providerId="ADAL" clId="{A3D89936-E22B-4FB9-A49C-E2C0B8A425B6}" dt="2021-06-05T12:31:49.712" v="3178" actId="5793"/>
          <ac:spMkLst>
            <pc:docMk/>
            <pc:sldMk cId="860107645" sldId="670"/>
            <ac:spMk id="3" creationId="{4E628715-AB96-406E-813B-1EDAF2727965}"/>
          </ac:spMkLst>
        </pc:spChg>
      </pc:sldChg>
      <pc:sldChg chg="addSp delSp modSp new mod modTransition modAnim">
        <pc:chgData name="FRANCESCO IANNACCONE" userId="0e9160aa-6057-4343-b8e0-cfdd08d1dd2a" providerId="ADAL" clId="{A3D89936-E22B-4FB9-A49C-E2C0B8A425B6}" dt="2021-06-09T09:44:44.523" v="4055"/>
        <pc:sldMkLst>
          <pc:docMk/>
          <pc:sldMk cId="2521968826" sldId="670"/>
        </pc:sldMkLst>
        <pc:spChg chg="del">
          <ac:chgData name="FRANCESCO IANNACCONE" userId="0e9160aa-6057-4343-b8e0-cfdd08d1dd2a" providerId="ADAL" clId="{A3D89936-E22B-4FB9-A49C-E2C0B8A425B6}" dt="2021-06-05T12:35:24.975" v="3182" actId="478"/>
          <ac:spMkLst>
            <pc:docMk/>
            <pc:sldMk cId="2521968826" sldId="670"/>
            <ac:spMk id="2" creationId="{EA04E0A2-445E-4F38-A1C8-C30560CA5CF1}"/>
          </ac:spMkLst>
        </pc:spChg>
        <pc:spChg chg="mod">
          <ac:chgData name="FRANCESCO IANNACCONE" userId="0e9160aa-6057-4343-b8e0-cfdd08d1dd2a" providerId="ADAL" clId="{A3D89936-E22B-4FB9-A49C-E2C0B8A425B6}" dt="2021-06-05T12:50:25.975" v="3664" actId="1076"/>
          <ac:spMkLst>
            <pc:docMk/>
            <pc:sldMk cId="2521968826" sldId="670"/>
            <ac:spMk id="3" creationId="{1115C97A-0E86-4D92-B108-38C666E87C2F}"/>
          </ac:spMkLst>
        </pc:spChg>
        <pc:spChg chg="add mod">
          <ac:chgData name="FRANCESCO IANNACCONE" userId="0e9160aa-6057-4343-b8e0-cfdd08d1dd2a" providerId="ADAL" clId="{A3D89936-E22B-4FB9-A49C-E2C0B8A425B6}" dt="2021-06-05T12:50:28.419" v="3665" actId="1076"/>
          <ac:spMkLst>
            <pc:docMk/>
            <pc:sldMk cId="2521968826" sldId="670"/>
            <ac:spMk id="4" creationId="{5865F0F4-D6C7-4982-837B-62244D267295}"/>
          </ac:spMkLst>
        </pc:spChg>
        <pc:spChg chg="add mod">
          <ac:chgData name="FRANCESCO IANNACCONE" userId="0e9160aa-6057-4343-b8e0-cfdd08d1dd2a" providerId="ADAL" clId="{A3D89936-E22B-4FB9-A49C-E2C0B8A425B6}" dt="2021-06-09T09:44:26.828" v="4053" actId="20577"/>
          <ac:spMkLst>
            <pc:docMk/>
            <pc:sldMk cId="2521968826" sldId="670"/>
            <ac:spMk id="5" creationId="{FC62E5F2-E424-404D-86FE-B6E08E0E4915}"/>
          </ac:spMkLst>
        </pc:spChg>
        <pc:spChg chg="add mod">
          <ac:chgData name="FRANCESCO IANNACCONE" userId="0e9160aa-6057-4343-b8e0-cfdd08d1dd2a" providerId="ADAL" clId="{A3D89936-E22B-4FB9-A49C-E2C0B8A425B6}" dt="2021-06-05T12:50:36.696" v="3667" actId="1076"/>
          <ac:spMkLst>
            <pc:docMk/>
            <pc:sldMk cId="2521968826" sldId="670"/>
            <ac:spMk id="7" creationId="{27F4A9FA-B38F-4949-BA30-442B82145632}"/>
          </ac:spMkLst>
        </pc:spChg>
        <pc:spChg chg="add mod">
          <ac:chgData name="FRANCESCO IANNACCONE" userId="0e9160aa-6057-4343-b8e0-cfdd08d1dd2a" providerId="ADAL" clId="{A3D89936-E22B-4FB9-A49C-E2C0B8A425B6}" dt="2021-06-05T12:50:48.746" v="3698" actId="5793"/>
          <ac:spMkLst>
            <pc:docMk/>
            <pc:sldMk cId="2521968826" sldId="670"/>
            <ac:spMk id="8" creationId="{C09C1AF5-8BD8-4457-8032-0163434CDF4C}"/>
          </ac:spMkLst>
        </pc:spChg>
      </pc:sldChg>
      <pc:sldChg chg="modSp new add del mod">
        <pc:chgData name="FRANCESCO IANNACCONE" userId="0e9160aa-6057-4343-b8e0-cfdd08d1dd2a" providerId="ADAL" clId="{A3D89936-E22B-4FB9-A49C-E2C0B8A425B6}" dt="2021-06-09T09:43:36.353" v="4039" actId="47"/>
        <pc:sldMkLst>
          <pc:docMk/>
          <pc:sldMk cId="2404333996" sldId="671"/>
        </pc:sldMkLst>
        <pc:spChg chg="mod">
          <ac:chgData name="FRANCESCO IANNACCONE" userId="0e9160aa-6057-4343-b8e0-cfdd08d1dd2a" providerId="ADAL" clId="{A3D89936-E22B-4FB9-A49C-E2C0B8A425B6}" dt="2021-06-05T13:04:50.378" v="3893" actId="20577"/>
          <ac:spMkLst>
            <pc:docMk/>
            <pc:sldMk cId="2404333996" sldId="671"/>
            <ac:spMk id="2" creationId="{5C9E05CB-94BF-4717-9E56-06E623AE65ED}"/>
          </ac:spMkLst>
        </pc:spChg>
        <pc:spChg chg="mod">
          <ac:chgData name="FRANCESCO IANNACCONE" userId="0e9160aa-6057-4343-b8e0-cfdd08d1dd2a" providerId="ADAL" clId="{A3D89936-E22B-4FB9-A49C-E2C0B8A425B6}" dt="2021-06-05T13:04:50.652" v="3894" actId="14100"/>
          <ac:spMkLst>
            <pc:docMk/>
            <pc:sldMk cId="2404333996" sldId="671"/>
            <ac:spMk id="3" creationId="{A66BA0A2-5470-4092-96B1-17CB16C0542E}"/>
          </ac:spMkLst>
        </pc:spChg>
      </pc:sldChg>
      <pc:sldMasterChg chg="modTransition modSldLayout">
        <pc:chgData name="FRANCESCO IANNACCONE" userId="0e9160aa-6057-4343-b8e0-cfdd08d1dd2a" providerId="ADAL" clId="{A3D89936-E22B-4FB9-A49C-E2C0B8A425B6}" dt="2021-06-05T12:58:28.432" v="3777"/>
        <pc:sldMasterMkLst>
          <pc:docMk/>
          <pc:sldMasterMk cId="0" sldId="2147483660"/>
        </pc:sldMasterMkLst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48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49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0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1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2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3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4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5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6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7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0" sldId="2147483658"/>
          </pc:sldLayoutMkLst>
        </pc:sldLayoutChg>
        <pc:sldLayoutChg chg="modTransition">
          <pc:chgData name="FRANCESCO IANNACCONE" userId="0e9160aa-6057-4343-b8e0-cfdd08d1dd2a" providerId="ADAL" clId="{A3D89936-E22B-4FB9-A49C-E2C0B8A425B6}" dt="2021-06-05T12:58:28.432" v="3777"/>
          <pc:sldLayoutMkLst>
            <pc:docMk/>
            <pc:sldMasterMk cId="0" sldId="2147483660"/>
            <pc:sldLayoutMk cId="3295251035" sldId="2147483661"/>
          </pc:sldLayoutMkLst>
        </pc:sldLayoutChg>
      </pc:sldMasterChg>
    </pc:docChg>
  </pc:docChgLst>
  <pc:docChgLst>
    <pc:chgData name="MATTEO CONTI" userId="S::mat.conti@studenti.unina.it::b49ef875-d548-4728-92a7-2ecf30e76046" providerId="AD" clId="Web-{7CB6B3EF-7680-6127-8779-34D74DCF6E1E}"/>
    <pc:docChg chg="modSld">
      <pc:chgData name="MATTEO CONTI" userId="S::mat.conti@studenti.unina.it::b49ef875-d548-4728-92a7-2ecf30e76046" providerId="AD" clId="Web-{7CB6B3EF-7680-6127-8779-34D74DCF6E1E}" dt="2021-06-04T07:41:49.725" v="6" actId="20577"/>
      <pc:docMkLst>
        <pc:docMk/>
      </pc:docMkLst>
      <pc:sldChg chg="modSp">
        <pc:chgData name="MATTEO CONTI" userId="S::mat.conti@studenti.unina.it::b49ef875-d548-4728-92a7-2ecf30e76046" providerId="AD" clId="Web-{7CB6B3EF-7680-6127-8779-34D74DCF6E1E}" dt="2021-06-04T07:40:57.552" v="1" actId="20577"/>
        <pc:sldMkLst>
          <pc:docMk/>
          <pc:sldMk cId="0" sldId="259"/>
        </pc:sldMkLst>
        <pc:spChg chg="mod">
          <ac:chgData name="MATTEO CONTI" userId="S::mat.conti@studenti.unina.it::b49ef875-d548-4728-92a7-2ecf30e76046" providerId="AD" clId="Web-{7CB6B3EF-7680-6127-8779-34D74DCF6E1E}" dt="2021-06-04T07:40:57.552" v="1" actId="20577"/>
          <ac:spMkLst>
            <pc:docMk/>
            <pc:sldMk cId="0" sldId="259"/>
            <ac:spMk id="80" creationId="{00000000-0000-0000-0000-000000000000}"/>
          </ac:spMkLst>
        </pc:spChg>
      </pc:sldChg>
      <pc:sldChg chg="modSp">
        <pc:chgData name="MATTEO CONTI" userId="S::mat.conti@studenti.unina.it::b49ef875-d548-4728-92a7-2ecf30e76046" providerId="AD" clId="Web-{7CB6B3EF-7680-6127-8779-34D74DCF6E1E}" dt="2021-06-04T07:41:16.083" v="3" actId="20577"/>
        <pc:sldMkLst>
          <pc:docMk/>
          <pc:sldMk cId="1358740629" sldId="274"/>
        </pc:sldMkLst>
        <pc:spChg chg="mod">
          <ac:chgData name="MATTEO CONTI" userId="S::mat.conti@studenti.unina.it::b49ef875-d548-4728-92a7-2ecf30e76046" providerId="AD" clId="Web-{7CB6B3EF-7680-6127-8779-34D74DCF6E1E}" dt="2021-06-04T07:41:16.083" v="3" actId="20577"/>
          <ac:spMkLst>
            <pc:docMk/>
            <pc:sldMk cId="1358740629" sldId="274"/>
            <ac:spMk id="191" creationId="{00000000-0000-0000-0000-000000000000}"/>
          </ac:spMkLst>
        </pc:spChg>
      </pc:sldChg>
      <pc:sldChg chg="modSp">
        <pc:chgData name="MATTEO CONTI" userId="S::mat.conti@studenti.unina.it::b49ef875-d548-4728-92a7-2ecf30e76046" providerId="AD" clId="Web-{7CB6B3EF-7680-6127-8779-34D74DCF6E1E}" dt="2021-06-04T07:41:49.725" v="6" actId="20577"/>
        <pc:sldMkLst>
          <pc:docMk/>
          <pc:sldMk cId="2133771416" sldId="285"/>
        </pc:sldMkLst>
        <pc:spChg chg="mod">
          <ac:chgData name="MATTEO CONTI" userId="S::mat.conti@studenti.unina.it::b49ef875-d548-4728-92a7-2ecf30e76046" providerId="AD" clId="Web-{7CB6B3EF-7680-6127-8779-34D74DCF6E1E}" dt="2021-06-04T07:41:49.725" v="6" actId="20577"/>
          <ac:spMkLst>
            <pc:docMk/>
            <pc:sldMk cId="2133771416" sldId="285"/>
            <ac:spMk id="86" creationId="{00000000-0000-0000-0000-000000000000}"/>
          </ac:spMkLst>
        </pc:spChg>
      </pc:sldChg>
    </pc:docChg>
  </pc:docChgLst>
  <pc:docChgLst>
    <pc:chgData name="FRANCESCO IANNACCONE" userId="S::francesc.iannaccone@studenti.unina.it::0e9160aa-6057-4343-b8e0-cfdd08d1dd2a" providerId="AD" clId="Web-{473710EA-2B4D-45CD-9804-B9FA07999135}"/>
    <pc:docChg chg="modSld">
      <pc:chgData name="FRANCESCO IANNACCONE" userId="S::francesc.iannaccone@studenti.unina.it::0e9160aa-6057-4343-b8e0-cfdd08d1dd2a" providerId="AD" clId="Web-{473710EA-2B4D-45CD-9804-B9FA07999135}" dt="2021-06-04T14:39:58.944" v="0" actId="14100"/>
      <pc:docMkLst>
        <pc:docMk/>
      </pc:docMkLst>
      <pc:sldChg chg="modSp">
        <pc:chgData name="FRANCESCO IANNACCONE" userId="S::francesc.iannaccone@studenti.unina.it::0e9160aa-6057-4343-b8e0-cfdd08d1dd2a" providerId="AD" clId="Web-{473710EA-2B4D-45CD-9804-B9FA07999135}" dt="2021-06-04T14:39:58.944" v="0" actId="14100"/>
        <pc:sldMkLst>
          <pc:docMk/>
          <pc:sldMk cId="0" sldId="261"/>
        </pc:sldMkLst>
        <pc:picChg chg="mod">
          <ac:chgData name="FRANCESCO IANNACCONE" userId="S::francesc.iannaccone@studenti.unina.it::0e9160aa-6057-4343-b8e0-cfdd08d1dd2a" providerId="AD" clId="Web-{473710EA-2B4D-45CD-9804-B9FA07999135}" dt="2021-06-04T14:39:58.944" v="0" actId="14100"/>
          <ac:picMkLst>
            <pc:docMk/>
            <pc:sldMk cId="0" sldId="261"/>
            <ac:picMk id="66" creationId="{70591C8D-845C-4D47-BE08-DBBB7CCF79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9054d4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9054d4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9054d45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9054d45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cb78eb36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cb78eb36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b78eb36d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b78eb36d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4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b39e43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b39e43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3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b39e43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b39e43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95000"/>
              <a:buFont typeface="Wingdings 2" pitchFamily="18" charset="2"/>
              <a:buChar char=""/>
              <a:defRPr/>
            </a:lvl1pPr>
            <a:lvl2pPr>
              <a:buSzPct val="95000"/>
              <a:buFont typeface="Wingdings 2" pitchFamily="18" charset="2"/>
              <a:buChar char=""/>
              <a:defRPr/>
            </a:lvl2pPr>
            <a:lvl3pPr>
              <a:buSzPct val="95000"/>
              <a:buFont typeface="Wingdings 2" pitchFamily="18" charset="2"/>
              <a:buChar char=""/>
              <a:defRPr/>
            </a:lvl3pPr>
            <a:lvl4pPr>
              <a:buSzPct val="95000"/>
              <a:buFont typeface="Wingdings 2" pitchFamily="18" charset="2"/>
              <a:buChar char=""/>
              <a:defRPr/>
            </a:lvl4pPr>
            <a:lvl5pPr>
              <a:buSzPct val="95000"/>
              <a:buFont typeface="Wingdings 2" pitchFamily="18" charset="2"/>
              <a:buChar char=""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10/06/2021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25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TY1C3oP5nXt67tdqQNYbJlOB36L2brRP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/>
              <a:t>Attacchi avversari alla classificazione di immagini</a:t>
            </a:r>
            <a:endParaRPr sz="3000" i="1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F. Iannaccone, M. Conti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i="1"/>
              <a:t>Gruppo 6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7C72E-3BC7-44CA-928A-CEC2573C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428"/>
            <a:ext cx="8520600" cy="572700"/>
          </a:xfrm>
        </p:spPr>
        <p:txBody>
          <a:bodyPr/>
          <a:lstStyle/>
          <a:p>
            <a:r>
              <a:rPr lang="it-IT"/>
              <a:t>Attacco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20BA58-106F-4562-B093-8576BD70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777484"/>
            <a:ext cx="7960430" cy="679467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/>
              <a:t>Nell'attacco </a:t>
            </a:r>
            <a:r>
              <a:rPr lang="it-IT" sz="1600" i="1"/>
              <a:t>target</a:t>
            </a:r>
            <a:r>
              <a:rPr lang="it-IT" sz="1600"/>
              <a:t>, le immagini vengono perturbate in modo da essere classificate erroneamente come appartenenti ad una specifica classe scelta dall'attaccante.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B1BC54-14C8-412B-A18A-CF64BDCEF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" t="1430" r="64070" b="3478"/>
          <a:stretch/>
        </p:blipFill>
        <p:spPr>
          <a:xfrm>
            <a:off x="554195" y="2691330"/>
            <a:ext cx="1170009" cy="11780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58F02B-58D8-45BF-8ED3-DFEF33F5F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0" r="10860" b="3057"/>
          <a:stretch/>
        </p:blipFill>
        <p:spPr>
          <a:xfrm>
            <a:off x="2481393" y="2809953"/>
            <a:ext cx="1017091" cy="940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A1560D2F-F8C6-4A1F-9D9A-DC4648137D2A}"/>
                  </a:ext>
                </a:extLst>
              </p:cNvPr>
              <p:cNvSpPr/>
              <p:nvPr/>
            </p:nvSpPr>
            <p:spPr>
              <a:xfrm>
                <a:off x="4098663" y="2308327"/>
                <a:ext cx="2305493" cy="83046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/>
                  <a:t>J</a:t>
                </a:r>
                <a:r>
                  <a:rPr kumimoji="0" lang="es-ES" sz="2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(θ, x,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E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kumimoji="0" lang="it-IT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it-IT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t-IT" sz="2800"/>
                  <a:t>)</a:t>
                </a: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A1560D2F-F8C6-4A1F-9D9A-DC4648137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663" y="2308327"/>
                <a:ext cx="2305493" cy="830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E1EAFF9-47BB-4493-97A3-0A24CAB3C9D0}"/>
                  </a:ext>
                </a:extLst>
              </p:cNvPr>
              <p:cNvSpPr txBox="1"/>
              <p:nvPr/>
            </p:nvSpPr>
            <p:spPr>
              <a:xfrm>
                <a:off x="311700" y="1968181"/>
                <a:ext cx="1850065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/>
                  <a:t>TARGET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1600"/>
              </a:p>
              <a:p>
                <a:pPr algn="ctr"/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[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1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,</a:t>
                </a:r>
                <a:r>
                  <a:rPr lang="it-IT" sz="1050" b="0">
                    <a:solidFill>
                      <a:srgbClr val="09885A"/>
                    </a:solidFill>
                    <a:effectLst/>
                    <a:latin typeface="Courier New" panose="02070309020205020404" pitchFamily="49" charset="0"/>
                  </a:rPr>
                  <a:t>0</a:t>
                </a:r>
                <a:r>
                  <a:rPr lang="it-IT" sz="1050" b="0">
                    <a:solidFill>
                      <a:srgbClr val="000000"/>
                    </a:solidFill>
                    <a:effectLst/>
                    <a:latin typeface="Courier New" panose="02070309020205020404" pitchFamily="49" charset="0"/>
                  </a:rPr>
                  <a:t>]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E1EAFF9-47BB-4493-97A3-0A24CAB3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968181"/>
                <a:ext cx="1850065" cy="684803"/>
              </a:xfrm>
              <a:prstGeom prst="rect">
                <a:avLst/>
              </a:prstGeom>
              <a:blipFill>
                <a:blip r:embed="rId5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BF0CA01-9717-4F64-9DBA-FDC530374C8A}"/>
                  </a:ext>
                </a:extLst>
              </p:cNvPr>
              <p:cNvSpPr txBox="1"/>
              <p:nvPr/>
            </p:nvSpPr>
            <p:spPr>
              <a:xfrm>
                <a:off x="6711455" y="2452570"/>
                <a:ext cx="24112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sz="2000" i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kumimoji="0" lang="es-E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sign(∇</a:t>
                </a:r>
                <a:r>
                  <a:rPr kumimoji="0" lang="es-E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x</a:t>
                </a:r>
                <a:r>
                  <a:rPr kumimoji="0" lang="es-E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  <a:sym typeface="Arial"/>
                  </a:rPr>
                  <a:t>J</a:t>
                </a:r>
                <a:r>
                  <a:rPr kumimoji="0" lang="es-E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(θ,x,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E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𝑦</m:t>
                        </m:r>
                      </m:e>
                      <m:sub>
                        <m:r>
                          <a:rPr kumimoji="0" lang="it-IT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59595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s-E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sym typeface="Arial"/>
                  </a:rPr>
                  <a:t>))</a:t>
                </a:r>
                <a:endParaRPr lang="it-IT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BF0CA01-9717-4F64-9DBA-FDC530374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55" y="2452570"/>
                <a:ext cx="2411277" cy="400110"/>
              </a:xfrm>
              <a:prstGeom prst="rect">
                <a:avLst/>
              </a:prstGeom>
              <a:blipFill>
                <a:blip r:embed="rId6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89E3880-71EC-46C6-A2FA-BC583A8A3C9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724204" y="3280341"/>
            <a:ext cx="7571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843260B-60CB-41B2-A11A-8894EA9B051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98484" y="2825388"/>
            <a:ext cx="631484" cy="45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AE23C9E-A07F-4E78-BC92-5CED296F6EF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61765" y="2310583"/>
            <a:ext cx="1968203" cy="29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2713FAC-BEE8-4812-9939-BDCB33E98E3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404156" y="2652625"/>
            <a:ext cx="307299" cy="70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3FFBB63D-E296-4876-81B9-D118F442C201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139199" y="3869353"/>
            <a:ext cx="1" cy="351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BAECF3C-4EFD-44E8-B12E-8AFAB1EB0DAD}"/>
              </a:ext>
            </a:extLst>
          </p:cNvPr>
          <p:cNvCxnSpPr>
            <a:cxnSpLocks/>
          </p:cNvCxnSpPr>
          <p:nvPr/>
        </p:nvCxnSpPr>
        <p:spPr>
          <a:xfrm>
            <a:off x="1139199" y="4221117"/>
            <a:ext cx="6777895" cy="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8BEB4C5-5872-4086-B808-2903A040213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917094" y="2852680"/>
            <a:ext cx="0" cy="13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Immagine 4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D59126-6596-40B9-8242-05DA020854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74" t="3467" r="2297" b="11474"/>
          <a:stretch/>
        </p:blipFill>
        <p:spPr>
          <a:xfrm>
            <a:off x="7500799" y="1568162"/>
            <a:ext cx="832587" cy="8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5" descr="Immagine che contiene testo, mammifero, cavallo&#10;&#10;Descrizione generata automaticamente">
            <a:extLst>
              <a:ext uri="{FF2B5EF4-FFF2-40B4-BE49-F238E27FC236}">
                <a16:creationId xmlns:a16="http://schemas.microsoft.com/office/drawing/2014/main" id="{914B7D55-2353-45A6-BE31-28531657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96" b="-707"/>
          <a:stretch/>
        </p:blipFill>
        <p:spPr>
          <a:xfrm>
            <a:off x="3752043" y="1527072"/>
            <a:ext cx="4902999" cy="3549264"/>
          </a:xfrm>
          <a:prstGeom prst="rect">
            <a:avLst/>
          </a:prstGeom>
        </p:spPr>
      </p:pic>
      <p:pic>
        <p:nvPicPr>
          <p:cNvPr id="24" name="img5" descr="Immagine che contiene testo, mammifero, cavallo&#10;&#10;Descrizione generata automaticamente">
            <a:extLst>
              <a:ext uri="{FF2B5EF4-FFF2-40B4-BE49-F238E27FC236}">
                <a16:creationId xmlns:a16="http://schemas.microsoft.com/office/drawing/2014/main" id="{7E052727-92DF-4BB9-B95B-E0532F0D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" t="4150" r="64469" b="5187"/>
          <a:stretch/>
        </p:blipFill>
        <p:spPr>
          <a:xfrm>
            <a:off x="715521" y="2371751"/>
            <a:ext cx="1864896" cy="186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graph4">
            <a:extLst>
              <a:ext uri="{FF2B5EF4-FFF2-40B4-BE49-F238E27FC236}">
                <a16:creationId xmlns:a16="http://schemas.microsoft.com/office/drawing/2014/main" id="{41AB72E6-DCA0-4C51-BC58-47BA81A3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06" t="-494"/>
          <a:stretch/>
        </p:blipFill>
        <p:spPr>
          <a:xfrm>
            <a:off x="3752043" y="1459908"/>
            <a:ext cx="4902999" cy="3583558"/>
          </a:xfrm>
          <a:prstGeom prst="rect">
            <a:avLst/>
          </a:prstGeom>
        </p:spPr>
      </p:pic>
      <p:pic>
        <p:nvPicPr>
          <p:cNvPr id="20" name="img4">
            <a:extLst>
              <a:ext uri="{FF2B5EF4-FFF2-40B4-BE49-F238E27FC236}">
                <a16:creationId xmlns:a16="http://schemas.microsoft.com/office/drawing/2014/main" id="{5F1757D7-82A2-4314-8818-A16C074C9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" t="2219" r="64235" b="5058"/>
          <a:stretch/>
        </p:blipFill>
        <p:spPr>
          <a:xfrm>
            <a:off x="715521" y="2371751"/>
            <a:ext cx="1868826" cy="186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graph3" descr="Immagine che contiene mammifero, cavallo&#10;&#10;Descrizione generata automaticamente">
            <a:extLst>
              <a:ext uri="{FF2B5EF4-FFF2-40B4-BE49-F238E27FC236}">
                <a16:creationId xmlns:a16="http://schemas.microsoft.com/office/drawing/2014/main" id="{86CD3663-7CB1-4F03-BE2B-2EE7F6591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53" t="-494" b="-707"/>
          <a:stretch/>
        </p:blipFill>
        <p:spPr>
          <a:xfrm>
            <a:off x="3752043" y="1459908"/>
            <a:ext cx="4903000" cy="3588216"/>
          </a:xfrm>
          <a:prstGeom prst="rect">
            <a:avLst/>
          </a:prstGeom>
        </p:spPr>
      </p:pic>
      <p:pic>
        <p:nvPicPr>
          <p:cNvPr id="14" name="graph2" descr="Immagine che contiene mammifero, scoiattolo&#10;&#10;Descrizione generata automaticamente">
            <a:extLst>
              <a:ext uri="{FF2B5EF4-FFF2-40B4-BE49-F238E27FC236}">
                <a16:creationId xmlns:a16="http://schemas.microsoft.com/office/drawing/2014/main" id="{DCE397FE-7FB8-4AC7-A2DC-C2001F814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60" t="-495" b="-495"/>
          <a:stretch/>
        </p:blipFill>
        <p:spPr>
          <a:xfrm>
            <a:off x="3683854" y="1459908"/>
            <a:ext cx="4980004" cy="3616428"/>
          </a:xfrm>
          <a:prstGeom prst="rect">
            <a:avLst/>
          </a:prstGeom>
        </p:spPr>
      </p:pic>
      <p:pic>
        <p:nvPicPr>
          <p:cNvPr id="16" name="img3" descr="Immagine che contiene mammifero, cavallo&#10;&#10;Descrizione generata automaticamente">
            <a:extLst>
              <a:ext uri="{FF2B5EF4-FFF2-40B4-BE49-F238E27FC236}">
                <a16:creationId xmlns:a16="http://schemas.microsoft.com/office/drawing/2014/main" id="{37F98F15-128F-460E-B8B3-980B01348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 t="1322" r="64119" b="4205"/>
          <a:stretch/>
        </p:blipFill>
        <p:spPr>
          <a:xfrm>
            <a:off x="721892" y="2371751"/>
            <a:ext cx="1862455" cy="1866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g2" descr="Immagine che contiene mammifero, scoiattolo&#10;&#10;Descrizione generata automaticamente">
            <a:extLst>
              <a:ext uri="{FF2B5EF4-FFF2-40B4-BE49-F238E27FC236}">
                <a16:creationId xmlns:a16="http://schemas.microsoft.com/office/drawing/2014/main" id="{47E658F8-672D-482A-A28E-BA4A71A3A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1" t="2673" r="64002" b="4861"/>
          <a:stretch/>
        </p:blipFill>
        <p:spPr>
          <a:xfrm>
            <a:off x="721893" y="2371751"/>
            <a:ext cx="1864896" cy="1849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E288FA-2A68-4CB8-AA55-1AC9415C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180"/>
            <a:ext cx="8520600" cy="572700"/>
          </a:xfrm>
        </p:spPr>
        <p:txBody>
          <a:bodyPr/>
          <a:lstStyle/>
          <a:p>
            <a:r>
              <a:rPr lang="it-IT"/>
              <a:t>Attacco target: risultati sperimentali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40CF2-37A9-4979-A240-7D088F7EA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11843"/>
            <a:ext cx="8520600" cy="808672"/>
          </a:xfrm>
        </p:spPr>
        <p:txBody>
          <a:bodyPr/>
          <a:lstStyle/>
          <a:p>
            <a:r>
              <a:rPr lang="it-IT"/>
              <a:t>Abbiamo testato l'attacco </a:t>
            </a:r>
            <a:r>
              <a:rPr lang="it-IT" i="1"/>
              <a:t>target</a:t>
            </a:r>
            <a:r>
              <a:rPr lang="it-IT"/>
              <a:t> su cinque coppie di classi a scelta per verificarne l'efficacia.</a:t>
            </a:r>
          </a:p>
        </p:txBody>
      </p:sp>
      <p:pic>
        <p:nvPicPr>
          <p:cNvPr id="5" name="img1" descr="Immagine che contiene mammifero, leone&#10;&#10;Descrizione generata automaticamente">
            <a:extLst>
              <a:ext uri="{FF2B5EF4-FFF2-40B4-BE49-F238E27FC236}">
                <a16:creationId xmlns:a16="http://schemas.microsoft.com/office/drawing/2014/main" id="{D54BBBD2-3F62-41AD-BAA8-A875A694A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5" t="2030" r="64079" b="4156"/>
          <a:stretch/>
        </p:blipFill>
        <p:spPr>
          <a:xfrm>
            <a:off x="721894" y="2371751"/>
            <a:ext cx="1864896" cy="1859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ph1" descr="Immagine che contiene mammifero, leone&#10;&#10;Descrizione generata automaticamente">
            <a:extLst>
              <a:ext uri="{FF2B5EF4-FFF2-40B4-BE49-F238E27FC236}">
                <a16:creationId xmlns:a16="http://schemas.microsoft.com/office/drawing/2014/main" id="{2AC87FA9-9B32-4C4F-ACAA-6C1DD3D290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21" t="-495" b="-495"/>
          <a:stretch/>
        </p:blipFill>
        <p:spPr>
          <a:xfrm>
            <a:off x="3612689" y="1459908"/>
            <a:ext cx="5042353" cy="36164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3947803D-BFC6-411D-A8D7-9F8A236B6A6E}"/>
              </a:ext>
            </a:extLst>
          </p:cNvPr>
          <p:cNvSpPr txBox="1"/>
          <p:nvPr/>
        </p:nvSpPr>
        <p:spPr>
          <a:xfrm>
            <a:off x="861248" y="4378361"/>
            <a:ext cx="15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FF00"/>
                </a:solidFill>
              </a:rPr>
              <a:t>CANE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>
                <a:solidFill>
                  <a:srgbClr val="FF0000"/>
                </a:solidFill>
                <a:sym typeface="Wingdings" panose="05000000000000000000" pitchFamily="2" charset="2"/>
              </a:rPr>
              <a:t>GATTO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15" name="text2">
            <a:extLst>
              <a:ext uri="{FF2B5EF4-FFF2-40B4-BE49-F238E27FC236}">
                <a16:creationId xmlns:a16="http://schemas.microsoft.com/office/drawing/2014/main" id="{8ADF3169-7368-4039-A48C-F5A91B1AC358}"/>
              </a:ext>
            </a:extLst>
          </p:cNvPr>
          <p:cNvSpPr txBox="1"/>
          <p:nvPr/>
        </p:nvSpPr>
        <p:spPr>
          <a:xfrm>
            <a:off x="351212" y="4371385"/>
            <a:ext cx="2593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FF00"/>
                </a:solidFill>
              </a:rPr>
              <a:t>SCOIATTOLO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>
                <a:solidFill>
                  <a:srgbClr val="FF0000"/>
                </a:solidFill>
                <a:sym typeface="Wingdings" panose="05000000000000000000" pitchFamily="2" charset="2"/>
              </a:rPr>
              <a:t>ELEFANTE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17" name="text3">
            <a:extLst>
              <a:ext uri="{FF2B5EF4-FFF2-40B4-BE49-F238E27FC236}">
                <a16:creationId xmlns:a16="http://schemas.microsoft.com/office/drawing/2014/main" id="{29C43016-84EE-4BB4-AAD7-819884793D8A}"/>
              </a:ext>
            </a:extLst>
          </p:cNvPr>
          <p:cNvSpPr txBox="1"/>
          <p:nvPr/>
        </p:nvSpPr>
        <p:spPr>
          <a:xfrm>
            <a:off x="755621" y="4360482"/>
            <a:ext cx="1783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FF00"/>
                </a:solidFill>
              </a:rPr>
              <a:t>MUCCA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>
                <a:solidFill>
                  <a:srgbClr val="FF0000"/>
                </a:solidFill>
                <a:sym typeface="Wingdings" panose="05000000000000000000" pitchFamily="2" charset="2"/>
              </a:rPr>
              <a:t>RAGNO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text4">
            <a:extLst>
              <a:ext uri="{FF2B5EF4-FFF2-40B4-BE49-F238E27FC236}">
                <a16:creationId xmlns:a16="http://schemas.microsoft.com/office/drawing/2014/main" id="{3131745B-18DD-4F93-83D5-9AB4DBDD1061}"/>
              </a:ext>
            </a:extLst>
          </p:cNvPr>
          <p:cNvSpPr txBox="1"/>
          <p:nvPr/>
        </p:nvSpPr>
        <p:spPr>
          <a:xfrm>
            <a:off x="549283" y="4367458"/>
            <a:ext cx="219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FF00"/>
                </a:solidFill>
              </a:rPr>
              <a:t>GALLINA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>
                <a:solidFill>
                  <a:srgbClr val="FF0000"/>
                </a:solidFill>
                <a:sym typeface="Wingdings" panose="05000000000000000000" pitchFamily="2" charset="2"/>
              </a:rPr>
              <a:t>FARFALLA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21" name="text5">
            <a:extLst>
              <a:ext uri="{FF2B5EF4-FFF2-40B4-BE49-F238E27FC236}">
                <a16:creationId xmlns:a16="http://schemas.microsoft.com/office/drawing/2014/main" id="{36B38C36-112A-4FDA-B740-0C244C6A32AA}"/>
              </a:ext>
            </a:extLst>
          </p:cNvPr>
          <p:cNvSpPr txBox="1"/>
          <p:nvPr/>
        </p:nvSpPr>
        <p:spPr>
          <a:xfrm>
            <a:off x="628147" y="4376069"/>
            <a:ext cx="203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FF00"/>
                </a:solidFill>
              </a:rPr>
              <a:t>CAVALLO</a:t>
            </a:r>
            <a:r>
              <a:rPr lang="it-IT"/>
              <a:t> </a:t>
            </a:r>
            <a:r>
              <a:rPr lang="it-IT">
                <a:sym typeface="Wingdings" panose="05000000000000000000" pitchFamily="2" charset="2"/>
              </a:rPr>
              <a:t> </a:t>
            </a:r>
            <a:r>
              <a:rPr lang="it-IT">
                <a:solidFill>
                  <a:srgbClr val="FF0000"/>
                </a:solidFill>
                <a:sym typeface="Wingdings" panose="05000000000000000000" pitchFamily="2" charset="2"/>
              </a:rPr>
              <a:t>PECORA</a:t>
            </a:r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5" grpId="1"/>
      <p:bldP spid="17" grpId="0"/>
      <p:bldP spid="17" grpId="1"/>
      <p:bldP spid="19" grpId="0"/>
      <p:bldP spid="19" grpId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87FC68-BCDC-4644-9B5C-D2D3AE73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2564"/>
            <a:ext cx="8520600" cy="572700"/>
          </a:xfrm>
        </p:spPr>
        <p:txBody>
          <a:bodyPr/>
          <a:lstStyle/>
          <a:p>
            <a:r>
              <a:rPr lang="it-IT"/>
              <a:t>Attacchi black box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A48F14-AD41-4E91-AC9E-02EFB22D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34141"/>
            <a:ext cx="8698950" cy="1752090"/>
          </a:xfrm>
        </p:spPr>
        <p:txBody>
          <a:bodyPr/>
          <a:lstStyle/>
          <a:p>
            <a:r>
              <a:rPr lang="it-IT"/>
              <a:t>Finora sono stati effettuati attacchi </a:t>
            </a:r>
            <a:r>
              <a:rPr lang="it-IT" b="1"/>
              <a:t>white box</a:t>
            </a:r>
            <a:r>
              <a:rPr lang="it-IT"/>
              <a:t>, nel senso che si conosceva già la </a:t>
            </a:r>
            <a:r>
              <a:rPr lang="it-IT" b="1"/>
              <a:t>rete target</a:t>
            </a:r>
            <a:r>
              <a:rPr lang="it-IT"/>
              <a:t>. Spesso, nella realtà dei fatti, non è così.</a:t>
            </a:r>
          </a:p>
          <a:p>
            <a:endParaRPr lang="it-IT"/>
          </a:p>
          <a:p>
            <a:r>
              <a:rPr lang="it-IT"/>
              <a:t>Gli attacchi </a:t>
            </a:r>
            <a:r>
              <a:rPr lang="it-IT" b="1"/>
              <a:t>black box </a:t>
            </a:r>
            <a:r>
              <a:rPr lang="it-IT"/>
              <a:t>prevedono di costruire perturbazioni avversarie per una rete neurale di cui non si conosce l'architettura interna.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3801B32-D0C5-41EA-B84D-553D7973C2FC}"/>
              </a:ext>
            </a:extLst>
          </p:cNvPr>
          <p:cNvSpPr/>
          <p:nvPr/>
        </p:nvSpPr>
        <p:spPr>
          <a:xfrm>
            <a:off x="3240741" y="3049534"/>
            <a:ext cx="2662518" cy="14412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714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210C6-DD1C-4A57-9706-76101610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it-IT"/>
              <a:t>Attacchi black box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CFCA3E-0357-4B5C-BDFD-FC7114492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863550"/>
            <a:ext cx="8520600" cy="1535406"/>
          </a:xfrm>
        </p:spPr>
        <p:txBody>
          <a:bodyPr/>
          <a:lstStyle/>
          <a:p>
            <a:r>
              <a:rPr lang="it-IT"/>
              <a:t>Una tecnica che si può utilizzare è progettare un attacco per una rete surrogata allenata ad hoc sullo stesso </a:t>
            </a:r>
            <a:r>
              <a:rPr lang="it-IT" i="1"/>
              <a:t>training set</a:t>
            </a:r>
            <a:r>
              <a:rPr lang="it-IT"/>
              <a:t> della rete target.</a:t>
            </a:r>
          </a:p>
          <a:p>
            <a:endParaRPr lang="it-IT"/>
          </a:p>
          <a:p>
            <a:r>
              <a:rPr lang="it-IT" b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Abbiamo costruito la rete black box utilizzando la rete </a:t>
            </a:r>
            <a:r>
              <a:rPr lang="it-IT" b="0" i="1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VGG19</a:t>
            </a:r>
            <a:r>
              <a:rPr lang="it-IT" b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722536-D935-4C74-AAA2-582B3E79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47" y="2398956"/>
            <a:ext cx="5776705" cy="25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26C92-87E1-470A-BAD7-CE147561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5688"/>
            <a:ext cx="8520600" cy="572700"/>
          </a:xfrm>
        </p:spPr>
        <p:txBody>
          <a:bodyPr/>
          <a:lstStyle/>
          <a:p>
            <a:r>
              <a:rPr lang="it-IT"/>
              <a:t>Attacchi black box: risultati sperimentali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430185-FADA-4F4C-A8A6-FACA4112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879535"/>
            <a:ext cx="8520600" cy="1345466"/>
          </a:xfrm>
        </p:spPr>
        <p:txBody>
          <a:bodyPr/>
          <a:lstStyle/>
          <a:p>
            <a:r>
              <a:rPr lang="it-IT" sz="1600"/>
              <a:t>Abbiamo valutato l'effetto dell'attacco </a:t>
            </a:r>
            <a:r>
              <a:rPr lang="it-IT" sz="1600" b="1"/>
              <a:t>black box</a:t>
            </a:r>
            <a:r>
              <a:rPr lang="it-IT" sz="1600"/>
              <a:t> con tecnica </a:t>
            </a:r>
            <a:r>
              <a:rPr lang="it-IT" sz="1600" i="1"/>
              <a:t>FGSM non </a:t>
            </a:r>
            <a:r>
              <a:rPr lang="it-IT" sz="1600" i="1" err="1"/>
              <a:t>targeted</a:t>
            </a:r>
            <a:r>
              <a:rPr lang="it-IT" sz="1600" i="1"/>
              <a:t> iterativa </a:t>
            </a:r>
            <a:r>
              <a:rPr lang="it-IT" sz="1600"/>
              <a:t>su un batch del dataset dedicato per il testing.</a:t>
            </a:r>
          </a:p>
          <a:p>
            <a:endParaRPr lang="it-IT" sz="1600"/>
          </a:p>
          <a:p>
            <a:r>
              <a:rPr lang="it-IT" sz="1600" b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noti che esiste un trade-off tra efficacia dell'attacco e distorsione dell'immagine</a:t>
            </a:r>
            <a:r>
              <a:rPr lang="it-IT" sz="1600" b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/>
          </a:p>
          <a:p>
            <a:pPr marL="114300" indent="0" algn="ctr">
              <a:buNone/>
            </a:pPr>
            <a:endParaRPr lang="it-IT"/>
          </a:p>
          <a:p>
            <a:pPr marL="114300" indent="0" algn="ctr">
              <a:buNone/>
            </a:pP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36609D8-A556-48FA-A917-39613B2E190D}"/>
              </a:ext>
            </a:extLst>
          </p:cNvPr>
          <p:cNvSpPr/>
          <p:nvPr/>
        </p:nvSpPr>
        <p:spPr>
          <a:xfrm>
            <a:off x="227330" y="2225001"/>
            <a:ext cx="1790700" cy="749300"/>
          </a:xfrm>
          <a:prstGeom prst="rect">
            <a:avLst/>
          </a:prstGeom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Rete surrogata</a:t>
            </a:r>
          </a:p>
        </p:txBody>
      </p:sp>
      <p:pic>
        <p:nvPicPr>
          <p:cNvPr id="6" name="Immagine 5" descr="Immagine che contiene gatto, mammifero, gatto domestico&#10;&#10;Descrizione generata automaticamente">
            <a:extLst>
              <a:ext uri="{FF2B5EF4-FFF2-40B4-BE49-F238E27FC236}">
                <a16:creationId xmlns:a16="http://schemas.microsoft.com/office/drawing/2014/main" id="{3C961803-8BEA-4443-B5EC-FD236E5D1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" t="2111" r="64336" b="4605"/>
          <a:stretch/>
        </p:blipFill>
        <p:spPr>
          <a:xfrm>
            <a:off x="442554" y="3423532"/>
            <a:ext cx="1366386" cy="1383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Immagine che contiene testo, mammifero, gatto, gatto domestico&#10;&#10;Descrizione generata automaticamente">
            <a:extLst>
              <a:ext uri="{FF2B5EF4-FFF2-40B4-BE49-F238E27FC236}">
                <a16:creationId xmlns:a16="http://schemas.microsoft.com/office/drawing/2014/main" id="{36889793-E249-448A-A0D3-3D08094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" t="1803" r="64027" b="4758"/>
          <a:stretch/>
        </p:blipFill>
        <p:spPr>
          <a:xfrm>
            <a:off x="2830829" y="2630798"/>
            <a:ext cx="1409410" cy="1408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47B55754-67C4-4CF8-BFC6-36470F341965}"/>
              </a:ext>
            </a:extLst>
          </p:cNvPr>
          <p:cNvSpPr/>
          <p:nvPr/>
        </p:nvSpPr>
        <p:spPr>
          <a:xfrm>
            <a:off x="4926623" y="2908024"/>
            <a:ext cx="2054018" cy="8541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/>
              <a:t>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C95086-E0C7-4A98-91A9-168E0EA0D23C}"/>
              </a:ext>
            </a:extLst>
          </p:cNvPr>
          <p:cNvSpPr txBox="1"/>
          <p:nvPr/>
        </p:nvSpPr>
        <p:spPr>
          <a:xfrm>
            <a:off x="7393512" y="3150420"/>
            <a:ext cx="15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u="sng">
                <a:solidFill>
                  <a:srgbClr val="FF0000"/>
                </a:solidFill>
              </a:rPr>
              <a:t>Pecora ≈90%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3FDBED9-B84B-43AB-9322-EBFC307372B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018030" y="2599651"/>
            <a:ext cx="812799" cy="73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FA6E7B2-5A0F-467A-8FE4-A07B4EE7E19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808940" y="3335088"/>
            <a:ext cx="1021889" cy="78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055657D-0043-4528-B435-D7AD11012B7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4240239" y="3335087"/>
            <a:ext cx="6863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FB1E064-68BB-4A1A-890F-B70F3D08E1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980641" y="3335086"/>
            <a:ext cx="412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CFC00-3D0E-4ED0-ABD9-4F6C5E74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9949"/>
            <a:ext cx="8520600" cy="841800"/>
          </a:xfrm>
        </p:spPr>
        <p:txBody>
          <a:bodyPr/>
          <a:lstStyle/>
          <a:p>
            <a:r>
              <a:rPr lang="it-IT"/>
              <a:t>Grazie mille dell’attenzione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E495E1-9EE8-4189-8CFA-91FF7A1EC9E4}"/>
              </a:ext>
            </a:extLst>
          </p:cNvPr>
          <p:cNvSpPr txBox="1"/>
          <p:nvPr/>
        </p:nvSpPr>
        <p:spPr>
          <a:xfrm>
            <a:off x="1411013" y="2417860"/>
            <a:ext cx="632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Per ulteriori informazioni consultare la documentazione e il </a:t>
            </a:r>
            <a:r>
              <a:rPr lang="it-IT">
                <a:hlinkClick r:id="rId2"/>
              </a:rPr>
              <a:t>codice</a:t>
            </a:r>
            <a:r>
              <a:rPr lang="it-IT"/>
              <a:t> del progetto </a:t>
            </a:r>
          </a:p>
        </p:txBody>
      </p:sp>
    </p:spTree>
    <p:extLst>
      <p:ext uri="{BB962C8B-B14F-4D97-AF65-F5344CB8AC3E}">
        <p14:creationId xmlns:p14="http://schemas.microsoft.com/office/powerpoint/2010/main" val="30502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37343"/>
            <a:ext cx="8520600" cy="154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it-IT">
                <a:latin typeface="NimbusRomNo9L-Regu"/>
              </a:rPr>
              <a:t>L’obbiettivo del progetto è costruire esempi avversari: immagini che normalmente sarebbero classificate correttamente ma che invece, applicando una perturbazione spesso impercettibile, portano la rete neurale a sbagliare.</a:t>
            </a:r>
            <a:endParaRPr lang="it-IT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/>
          </a:p>
          <a:p>
            <a:pPr lvl="0" indent="0">
              <a:spcBef>
                <a:spcPts val="1600"/>
              </a:spcBef>
              <a:buNone/>
            </a:pPr>
            <a:r>
              <a:rPr lang="it-IT" sz="1400"/>
              <a:t>                    </a:t>
            </a:r>
            <a:br>
              <a:rPr lang="it-IT" sz="1400"/>
            </a:br>
            <a:r>
              <a:rPr lang="it-IT" sz="1400"/>
              <a:t>                     </a:t>
            </a:r>
            <a:br>
              <a:rPr lang="en"/>
            </a:b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889B3-5B20-489D-91A8-6506E4B45758}"/>
                  </a:ext>
                </a:extLst>
              </p:cNvPr>
              <p:cNvSpPr txBox="1"/>
              <p:nvPr/>
            </p:nvSpPr>
            <p:spPr>
              <a:xfrm>
                <a:off x="3927441" y="4378747"/>
                <a:ext cx="1348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Perturbazione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889B3-5B20-489D-91A8-6506E4B4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441" y="4378747"/>
                <a:ext cx="1348446" cy="523220"/>
              </a:xfrm>
              <a:prstGeom prst="rect">
                <a:avLst/>
              </a:prstGeom>
              <a:blipFill>
                <a:blip r:embed="rId3"/>
                <a:stretch>
                  <a:fillRect l="-1357" t="-1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E04276-EEE0-4834-8F1F-0B745474278F}"/>
              </a:ext>
            </a:extLst>
          </p:cNvPr>
          <p:cNvSpPr txBox="1"/>
          <p:nvPr/>
        </p:nvSpPr>
        <p:spPr>
          <a:xfrm>
            <a:off x="600245" y="4366164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Immagine originale</a:t>
            </a:r>
          </a:p>
          <a:p>
            <a:pPr algn="ctr"/>
            <a:r>
              <a:rPr lang="it-IT"/>
              <a:t>Gatto 97%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2E571B-D870-4416-B8E0-DB07DA83916B}"/>
              </a:ext>
            </a:extLst>
          </p:cNvPr>
          <p:cNvSpPr/>
          <p:nvPr/>
        </p:nvSpPr>
        <p:spPr>
          <a:xfrm>
            <a:off x="5740659" y="3069815"/>
            <a:ext cx="888023" cy="32463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mammifero, gatto, volpe&#10;&#10;Descrizione generata automaticamente">
            <a:extLst>
              <a:ext uri="{FF2B5EF4-FFF2-40B4-BE49-F238E27FC236}">
                <a16:creationId xmlns:a16="http://schemas.microsoft.com/office/drawing/2014/main" id="{951CE95F-0816-409C-A065-3307AC62D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5" t="1635" r="63958" b="5018"/>
          <a:stretch/>
        </p:blipFill>
        <p:spPr>
          <a:xfrm>
            <a:off x="508973" y="2411432"/>
            <a:ext cx="1837263" cy="1842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mammifero, gatto, volpe&#10;&#10;Descrizione generata automaticamente">
            <a:extLst>
              <a:ext uri="{FF2B5EF4-FFF2-40B4-BE49-F238E27FC236}">
                <a16:creationId xmlns:a16="http://schemas.microsoft.com/office/drawing/2014/main" id="{90B22BAA-4553-4181-B55F-AEB53B512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" t="1067" r="63940" b="4730"/>
          <a:stretch/>
        </p:blipFill>
        <p:spPr>
          <a:xfrm>
            <a:off x="6842690" y="2377283"/>
            <a:ext cx="1819421" cy="1832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, vicino&#10;&#10;Descrizione generata automaticamente">
            <a:extLst>
              <a:ext uri="{FF2B5EF4-FFF2-40B4-BE49-F238E27FC236}">
                <a16:creationId xmlns:a16="http://schemas.microsoft.com/office/drawing/2014/main" id="{5C8D1802-2C60-46F2-A2D3-7796284021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22" t="4109" r="3127" b="11837"/>
          <a:stretch/>
        </p:blipFill>
        <p:spPr>
          <a:xfrm>
            <a:off x="3676677" y="2411432"/>
            <a:ext cx="1849974" cy="186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905C1B4-D0A6-4535-A6BE-E27B8CB6621A}"/>
              </a:ext>
            </a:extLst>
          </p:cNvPr>
          <p:cNvSpPr txBox="1"/>
          <p:nvPr/>
        </p:nvSpPr>
        <p:spPr>
          <a:xfrm>
            <a:off x="6792244" y="4366164"/>
            <a:ext cx="192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Immagine perturbata</a:t>
            </a:r>
          </a:p>
          <a:p>
            <a:pPr algn="ctr"/>
            <a:r>
              <a:rPr lang="it-IT"/>
              <a:t>Elefante 67%</a:t>
            </a:r>
          </a:p>
        </p:txBody>
      </p:sp>
      <p:sp>
        <p:nvSpPr>
          <p:cNvPr id="16" name="Segno di addizione 15">
            <a:extLst>
              <a:ext uri="{FF2B5EF4-FFF2-40B4-BE49-F238E27FC236}">
                <a16:creationId xmlns:a16="http://schemas.microsoft.com/office/drawing/2014/main" id="{BBFAE4E0-094C-4706-842C-B88793AE0EB1}"/>
              </a:ext>
            </a:extLst>
          </p:cNvPr>
          <p:cNvSpPr/>
          <p:nvPr/>
        </p:nvSpPr>
        <p:spPr>
          <a:xfrm>
            <a:off x="2778802" y="2984252"/>
            <a:ext cx="479711" cy="495759"/>
          </a:xfrm>
          <a:prstGeom prst="mathPlu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316CE0-52BF-4DFC-A472-73A576F19143}"/>
              </a:ext>
            </a:extLst>
          </p:cNvPr>
          <p:cNvSpPr txBox="1"/>
          <p:nvPr/>
        </p:nvSpPr>
        <p:spPr>
          <a:xfrm>
            <a:off x="211685" y="330317"/>
            <a:ext cx="7778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/>
              <a:t>Introduzione: gli attacchi avversari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Le implicazioni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181072" y="1107299"/>
            <a:ext cx="8520600" cy="1961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Quello degli attacchi avversari è ancora oggi un </a:t>
            </a:r>
            <a:r>
              <a:rPr lang="it-IT" b="1"/>
              <a:t>hot </a:t>
            </a:r>
            <a:r>
              <a:rPr lang="it-IT" b="1" err="1"/>
              <a:t>topic</a:t>
            </a:r>
            <a:r>
              <a:rPr lang="it-IT" b="1"/>
              <a:t> </a:t>
            </a:r>
            <a:r>
              <a:rPr lang="it-IT"/>
              <a:t>nel campo della ricerca.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-IT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 studio di queste tecniche di attacco è fondamentale per poter progettare reti robuste e affidabili.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3" name="Immagine 2" descr="Immagine che contiene testo, uomo, interni, posando&#10;&#10;Descrizione generata automaticamente">
            <a:extLst>
              <a:ext uri="{FF2B5EF4-FFF2-40B4-BE49-F238E27FC236}">
                <a16:creationId xmlns:a16="http://schemas.microsoft.com/office/drawing/2014/main" id="{5994578F-4711-4D65-85A3-1ECE8A30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8" y="3022697"/>
            <a:ext cx="3876004" cy="166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testo, accessorio, cerotto&#10;&#10;Descrizione generata automaticamente">
            <a:extLst>
              <a:ext uri="{FF2B5EF4-FFF2-40B4-BE49-F238E27FC236}">
                <a16:creationId xmlns:a16="http://schemas.microsoft.com/office/drawing/2014/main" id="{8F626E3C-4F21-4A34-B657-C525C1FD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68" y="3022697"/>
            <a:ext cx="3876004" cy="1672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3143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bersaglio dei nostri attacchi</a:t>
            </a: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311700" y="977058"/>
            <a:ext cx="8520600" cy="232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La rete per la quale abbiamo progettato gli attacchi è </a:t>
            </a:r>
            <a:r>
              <a:rPr lang="it-IT" i="1"/>
              <a:t>ResNet152v2</a:t>
            </a:r>
            <a:r>
              <a:rPr lang="it-IT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it-IT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 tratta di una rete estremamente profonda in grado di dare risultati allo stato dell’arte nella classificazione.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dataset abbiamo utilizzato Animals-10, contenente 20000 immagini appartenenti a 10 classi differenti</a:t>
            </a:r>
            <a:br>
              <a:rPr lang="en"/>
            </a:br>
            <a:endParaRPr lang="en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F1079BC-8CCF-4579-AB2B-51EC1AA2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" t="592" r="2083" b="63840"/>
          <a:stretch/>
        </p:blipFill>
        <p:spPr>
          <a:xfrm>
            <a:off x="311700" y="3546913"/>
            <a:ext cx="8222700" cy="13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metodo implementato 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59312" y="1017725"/>
            <a:ext cx="8520600" cy="37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La </a:t>
            </a:r>
            <a:r>
              <a:rPr lang="en-US" err="1"/>
              <a:t>tecnica</a:t>
            </a:r>
            <a:r>
              <a:rPr lang="en-US"/>
              <a:t> </a:t>
            </a:r>
            <a:r>
              <a:rPr lang="en-US" err="1"/>
              <a:t>utilizzata</a:t>
            </a:r>
            <a:r>
              <a:rPr lang="en-US"/>
              <a:t> è </a:t>
            </a:r>
            <a:r>
              <a:rPr lang="en-US" err="1"/>
              <a:t>quella</a:t>
            </a:r>
            <a:r>
              <a:rPr lang="en-US"/>
              <a:t> del Fast Gradient Signed Method, </a:t>
            </a:r>
            <a:r>
              <a:rPr lang="en-US" err="1"/>
              <a:t>presentata</a:t>
            </a:r>
            <a:r>
              <a:rPr lang="en-US"/>
              <a:t> dal </a:t>
            </a:r>
            <a:r>
              <a:rPr lang="en-US" err="1"/>
              <a:t>ricercatore</a:t>
            </a:r>
            <a:r>
              <a:rPr lang="en-US"/>
              <a:t> Ian Goodfellow </a:t>
            </a:r>
            <a:r>
              <a:rPr lang="en-US" err="1"/>
              <a:t>nel</a:t>
            </a:r>
            <a:r>
              <a:rPr lang="en-US"/>
              <a:t> 2015.</a:t>
            </a:r>
          </a:p>
          <a:p>
            <a:endParaRPr lang="en-US"/>
          </a:p>
          <a:p>
            <a:r>
              <a:rPr lang="it-IT"/>
              <a:t>Si tratta di una tecnica semplice ma estremamente efficace contro reti ‘impreparate’.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it-IT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Abbiamo inoltre sperimentato alcune varianti di questo attacco…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1337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3163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FGSM, Tecnica di base</a:t>
            </a:r>
            <a:endParaRPr/>
          </a:p>
        </p:txBody>
      </p:sp>
      <p:sp>
        <p:nvSpPr>
          <p:cNvPr id="50" name="Google Shape;86;p18">
            <a:extLst>
              <a:ext uri="{FF2B5EF4-FFF2-40B4-BE49-F238E27FC236}">
                <a16:creationId xmlns:a16="http://schemas.microsoft.com/office/drawing/2014/main" id="{80A0EFF5-0CBD-4257-9449-EDAFA969E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1806"/>
            <a:ext cx="8520600" cy="74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La perturbazione avversaria è costruita a partire dal gradiente della </a:t>
            </a:r>
            <a:r>
              <a:rPr lang="it-IT" err="1"/>
              <a:t>loss</a:t>
            </a:r>
            <a:r>
              <a:rPr lang="it-IT"/>
              <a:t> </a:t>
            </a:r>
            <a:r>
              <a:rPr lang="it-IT" err="1"/>
              <a:t>function</a:t>
            </a:r>
            <a:r>
              <a:rPr lang="it-IT"/>
              <a:t> J rispetto all’</a:t>
            </a:r>
            <a:r>
              <a:rPr lang="it-IT" err="1"/>
              <a:t>ingrsso</a:t>
            </a:r>
            <a:r>
              <a:rPr lang="it-IT"/>
              <a:t> X:</a:t>
            </a:r>
            <a:br>
              <a:rPr lang="es-ES"/>
            </a:br>
            <a:br>
              <a:rPr lang="en"/>
            </a:br>
            <a:endParaRPr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AD533AF-459F-46B3-B5A5-80AFE4394800}"/>
              </a:ext>
            </a:extLst>
          </p:cNvPr>
          <p:cNvSpPr txBox="1"/>
          <p:nvPr/>
        </p:nvSpPr>
        <p:spPr>
          <a:xfrm>
            <a:off x="4869394" y="1873788"/>
            <a:ext cx="18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sign(∇</a:t>
            </a:r>
            <a:r>
              <a:rPr kumimoji="0" lang="es-ES" sz="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J(θ,x,y))</a:t>
            </a:r>
            <a:endParaRPr lang="it-IT"/>
          </a:p>
        </p:txBody>
      </p:sp>
      <p:pic>
        <p:nvPicPr>
          <p:cNvPr id="62" name="Immagine 61" descr="Immagine che contiene mammifero, gatto, volpe&#10;&#10;Descrizione generata automaticamente">
            <a:extLst>
              <a:ext uri="{FF2B5EF4-FFF2-40B4-BE49-F238E27FC236}">
                <a16:creationId xmlns:a16="http://schemas.microsoft.com/office/drawing/2014/main" id="{4BE73DE9-5FE6-4596-836E-9EE773AF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" t="1635" r="63958" b="5018"/>
          <a:stretch/>
        </p:blipFill>
        <p:spPr>
          <a:xfrm>
            <a:off x="439743" y="2571750"/>
            <a:ext cx="1837263" cy="1842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Immagine 63" descr="Immagine che contiene testo, vicino&#10;&#10;Descrizione generata automaticamente">
            <a:extLst>
              <a:ext uri="{FF2B5EF4-FFF2-40B4-BE49-F238E27FC236}">
                <a16:creationId xmlns:a16="http://schemas.microsoft.com/office/drawing/2014/main" id="{EB63C03A-2AB0-46BB-BC2B-E3175CDEC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2" t="4109" r="3127" b="11837"/>
          <a:stretch/>
        </p:blipFill>
        <p:spPr>
          <a:xfrm>
            <a:off x="6129293" y="2518764"/>
            <a:ext cx="1849974" cy="1868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5" name="Segno di addizione 64">
            <a:extLst>
              <a:ext uri="{FF2B5EF4-FFF2-40B4-BE49-F238E27FC236}">
                <a16:creationId xmlns:a16="http://schemas.microsoft.com/office/drawing/2014/main" id="{806CD295-B085-4D46-9959-9B9C54388736}"/>
              </a:ext>
            </a:extLst>
          </p:cNvPr>
          <p:cNvSpPr/>
          <p:nvPr/>
        </p:nvSpPr>
        <p:spPr>
          <a:xfrm>
            <a:off x="3966232" y="3202504"/>
            <a:ext cx="479711" cy="495759"/>
          </a:xfrm>
          <a:prstGeom prst="mathPlu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2E64E2C-102F-45DE-BD19-CFB9F783B46D}"/>
              </a:ext>
            </a:extLst>
          </p:cNvPr>
          <p:cNvCxnSpPr>
            <a:cxnSpLocks/>
          </p:cNvCxnSpPr>
          <p:nvPr/>
        </p:nvCxnSpPr>
        <p:spPr>
          <a:xfrm flipV="1">
            <a:off x="2366963" y="2328205"/>
            <a:ext cx="673125" cy="2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70591C8D-845C-4D47-BE08-DBBB7CCF7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5" b="4847"/>
          <a:stretch/>
        </p:blipFill>
        <p:spPr>
          <a:xfrm>
            <a:off x="3098799" y="1779158"/>
            <a:ext cx="1339325" cy="923402"/>
          </a:xfrm>
          <a:prstGeom prst="rect">
            <a:avLst/>
          </a:prstGeom>
        </p:spPr>
      </p:pic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02B7648E-C601-48AE-ACD4-75FF5DACA67E}"/>
              </a:ext>
            </a:extLst>
          </p:cNvPr>
          <p:cNvCxnSpPr>
            <a:cxnSpLocks/>
          </p:cNvCxnSpPr>
          <p:nvPr/>
        </p:nvCxnSpPr>
        <p:spPr>
          <a:xfrm flipV="1">
            <a:off x="2540410" y="2226965"/>
            <a:ext cx="2321166" cy="123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EBB98E9D-9B8E-4BBF-B6C1-4632A1D98DF7}"/>
              </a:ext>
            </a:extLst>
          </p:cNvPr>
          <p:cNvCxnSpPr>
            <a:cxnSpLocks/>
          </p:cNvCxnSpPr>
          <p:nvPr/>
        </p:nvCxnSpPr>
        <p:spPr>
          <a:xfrm>
            <a:off x="4445943" y="2103610"/>
            <a:ext cx="315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8BF98732-251D-4887-B499-B8CF04AE4C03}"/>
                  </a:ext>
                </a:extLst>
              </p:cNvPr>
              <p:cNvSpPr txBox="1"/>
              <p:nvPr/>
            </p:nvSpPr>
            <p:spPr>
              <a:xfrm>
                <a:off x="5253818" y="3020587"/>
                <a:ext cx="28098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it-IT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𝜖</m:t>
                    </m:r>
                  </m:oMath>
                </a14:m>
                <a:r>
                  <a:rPr lang="it-IT" sz="3200"/>
                  <a:t>  </a:t>
                </a:r>
              </a:p>
            </p:txBody>
          </p:sp>
        </mc:Choice>
        <mc:Fallback xmlns="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8BF98732-251D-4887-B499-B8CF04AE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18" y="3020587"/>
                <a:ext cx="2809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Segno di moltiplicazione 75">
            <a:extLst>
              <a:ext uri="{FF2B5EF4-FFF2-40B4-BE49-F238E27FC236}">
                <a16:creationId xmlns:a16="http://schemas.microsoft.com/office/drawing/2014/main" id="{90AF7661-7006-4628-9CB2-522A809D5D90}"/>
              </a:ext>
            </a:extLst>
          </p:cNvPr>
          <p:cNvSpPr/>
          <p:nvPr/>
        </p:nvSpPr>
        <p:spPr>
          <a:xfrm>
            <a:off x="5686316" y="3211567"/>
            <a:ext cx="280987" cy="3000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F3D62186-C9D5-492D-A8BB-9BBED3DE5E60}"/>
              </a:ext>
            </a:extLst>
          </p:cNvPr>
          <p:cNvCxnSpPr/>
          <p:nvPr/>
        </p:nvCxnSpPr>
        <p:spPr>
          <a:xfrm>
            <a:off x="5419725" y="2328205"/>
            <a:ext cx="495300" cy="29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Parentesi graffa aperta 81">
            <a:extLst>
              <a:ext uri="{FF2B5EF4-FFF2-40B4-BE49-F238E27FC236}">
                <a16:creationId xmlns:a16="http://schemas.microsoft.com/office/drawing/2014/main" id="{DF327641-7B61-46D8-881A-498CE0DA188F}"/>
              </a:ext>
            </a:extLst>
          </p:cNvPr>
          <p:cNvSpPr/>
          <p:nvPr/>
        </p:nvSpPr>
        <p:spPr>
          <a:xfrm rot="16200000">
            <a:off x="4029874" y="1638222"/>
            <a:ext cx="352425" cy="6224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 animBg="1"/>
      <p:bldP spid="77" grpId="0"/>
      <p:bldP spid="76" grpId="0" animBg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15C97A-0E86-4D92-B108-38C666E87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022377"/>
            <a:ext cx="8520600" cy="959187"/>
          </a:xfrm>
        </p:spPr>
        <p:txBody>
          <a:bodyPr/>
          <a:lstStyle/>
          <a:p>
            <a:r>
              <a:rPr lang="it-IT"/>
              <a:t>L’autore è giunto a questa formulazione della perturbazione a partire da un’operazione di linearizzazione della Loss: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65F0F4-D6C7-4982-837B-62244D267295}"/>
              </a:ext>
            </a:extLst>
          </p:cNvPr>
          <p:cNvSpPr txBox="1"/>
          <p:nvPr/>
        </p:nvSpPr>
        <p:spPr>
          <a:xfrm>
            <a:off x="1440364" y="2075847"/>
            <a:ext cx="6263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sym typeface="Arial"/>
              </a:rPr>
              <a:t>J(θ,x</a:t>
            </a:r>
            <a:r>
              <a:rPr kumimoji="0" lang="es-ES" sz="2400" b="0" i="0" u="none" strike="noStrike" kern="0" cap="none" spc="0" normalizeH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sym typeface="Arial"/>
              </a:rPr>
              <a:t> + </a:t>
            </a:r>
            <a:r>
              <a:rPr kumimoji="0" lang="es-ES" sz="2400" b="0" i="0" u="none" strike="noStrike" kern="0" cap="none" spc="0" normalizeH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Eras Bold ITC" panose="020B0907030504020204" pitchFamily="34" charset="0"/>
                <a:sym typeface="Arial"/>
              </a:rPr>
              <a:t>ƞ</a:t>
            </a:r>
            <a:r>
              <a: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sym typeface="Arial"/>
              </a:rPr>
              <a:t>,y) </a:t>
            </a:r>
            <a:r>
              <a:rPr lang="it-IT" sz="2400"/>
              <a:t> ≈ </a:t>
            </a:r>
            <a:r>
              <a:rPr kumimoji="0" lang="es-ES" sz="2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sym typeface="Arial"/>
              </a:rPr>
              <a:t> </a:t>
            </a:r>
            <a:r>
              <a:rPr lang="es-ES" sz="2400">
                <a:solidFill>
                  <a:srgbClr val="595959"/>
                </a:solidFill>
              </a:rPr>
              <a:t>J(θ,x,y) </a:t>
            </a:r>
            <a:r>
              <a:rPr lang="it-IT" sz="2400"/>
              <a:t> + </a:t>
            </a:r>
            <a:r>
              <a:rPr lang="es-ES" sz="2400">
                <a:solidFill>
                  <a:srgbClr val="595959"/>
                </a:solidFill>
                <a:latin typeface="Eras Bold ITC" panose="020B0907030504020204" pitchFamily="34" charset="0"/>
              </a:rPr>
              <a:t>ƞ </a:t>
            </a:r>
            <a:r>
              <a:rPr lang="es-ES" sz="2400">
                <a:solidFill>
                  <a:srgbClr val="595959"/>
                </a:solidFill>
                <a:latin typeface="+mj-lt"/>
              </a:rPr>
              <a:t>• </a:t>
            </a:r>
            <a:r>
              <a:rPr lang="es-ES" sz="2400">
                <a:solidFill>
                  <a:srgbClr val="595959"/>
                </a:solidFill>
              </a:rPr>
              <a:t>∇xJ(θ,x,y)</a:t>
            </a:r>
            <a:r>
              <a:rPr lang="es-ES" sz="2400">
                <a:solidFill>
                  <a:srgbClr val="595959"/>
                </a:solidFill>
                <a:latin typeface="Eras Bold ITC" panose="020B0907030504020204" pitchFamily="34" charset="0"/>
              </a:rPr>
              <a:t> </a:t>
            </a:r>
            <a:endParaRPr lang="it-I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2">
                <a:extLst>
                  <a:ext uri="{FF2B5EF4-FFF2-40B4-BE49-F238E27FC236}">
                    <a16:creationId xmlns:a16="http://schemas.microsoft.com/office/drawing/2014/main" id="{FC62E5F2-E424-404D-86FE-B6E08E0E4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699" y="2839404"/>
                <a:ext cx="8520600" cy="959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it-IT"/>
                  <a:t>Si sceglie poi </a:t>
                </a:r>
                <a:r>
                  <a:rPr lang="es-ES">
                    <a:solidFill>
                      <a:srgbClr val="595959"/>
                    </a:solidFill>
                    <a:latin typeface="Eras Bold ITC" panose="020B0907030504020204" pitchFamily="34" charset="0"/>
                  </a:rPr>
                  <a:t>ƞ</a:t>
                </a:r>
                <a:r>
                  <a:rPr lang="it-IT"/>
                  <a:t> in modo tale da massimizzare il termine perturbativo mantenendo allo stesso tempo ||</a:t>
                </a:r>
                <a:r>
                  <a:rPr lang="es-ES">
                    <a:solidFill>
                      <a:srgbClr val="595959"/>
                    </a:solidFill>
                    <a:latin typeface="Eras Bold ITC" panose="020B0907030504020204" pitchFamily="34" charset="0"/>
                  </a:rPr>
                  <a:t>ƞ</a:t>
                </a:r>
                <a:r>
                  <a:rPr lang="it-IT"/>
                  <a:t>|| ≤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𝜖</m:t>
                    </m:r>
                  </m:oMath>
                </a14:m>
                <a:r>
                  <a:rPr lang="it-IT"/>
                  <a:t>: </a:t>
                </a:r>
              </a:p>
            </p:txBody>
          </p:sp>
        </mc:Choice>
        <mc:Fallback xmlns="">
          <p:sp>
            <p:nvSpPr>
              <p:cNvPr id="5" name="Segnaposto testo 2">
                <a:extLst>
                  <a:ext uri="{FF2B5EF4-FFF2-40B4-BE49-F238E27FC236}">
                    <a16:creationId xmlns:a16="http://schemas.microsoft.com/office/drawing/2014/main" id="{FC62E5F2-E424-404D-86FE-B6E08E0E4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2839404"/>
                <a:ext cx="8520600" cy="959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7F4A9FA-B38F-4949-BA30-442B82145632}"/>
                  </a:ext>
                </a:extLst>
              </p:cNvPr>
              <p:cNvSpPr txBox="1"/>
              <p:nvPr/>
            </p:nvSpPr>
            <p:spPr>
              <a:xfrm>
                <a:off x="2733872" y="3904804"/>
                <a:ext cx="331983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s-E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Eras Bold ITC" panose="020B0907030504020204" pitchFamily="34" charset="0"/>
                    <a:cs typeface="Arial"/>
                    <a:sym typeface="Arial"/>
                  </a:rPr>
                  <a:t>Ƞ </a:t>
                </a:r>
                <a:r>
                  <a:rPr kumimoji="0" lang="es-E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+mj-lt"/>
                    <a:cs typeface="Arial"/>
                    <a:sym typeface="Arial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𝜖</m:t>
                    </m:r>
                    <m:r>
                      <m:rPr>
                        <m:nor/>
                      </m:rPr>
                      <a:rPr kumimoji="0" lang="it-IT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es-ES" sz="2400" dirty="0">
                        <a:solidFill>
                          <a:srgbClr val="595959"/>
                        </a:solidFill>
                        <a:latin typeface="Eras Bold ITC" panose="020B0907030504020204" pitchFamily="34" charset="0"/>
                      </a:rPr>
                      <m:t>•</m:t>
                    </m:r>
                    <m:r>
                      <m:rPr>
                        <m:nor/>
                      </m:rPr>
                      <a:rPr lang="it-IT" sz="2400" b="0" i="0" dirty="0" smtClean="0">
                        <a:solidFill>
                          <a:srgbClr val="595959"/>
                        </a:solidFill>
                        <a:latin typeface="Eras Bold ITC" panose="020B0907030504020204" pitchFamily="34" charset="0"/>
                      </a:rPr>
                      <m:t> </m:t>
                    </m:r>
                  </m:oMath>
                </a14:m>
                <a:r>
                  <a:rPr kumimoji="0" lang="es-E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sign(∇xJ(θ,x,y))</a:t>
                </a:r>
                <a:endParaRPr lang="it-IT" sz="2400"/>
              </a:p>
              <a:p>
                <a:endParaRPr lang="it-IT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7F4A9FA-B38F-4949-BA30-442B82145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72" y="3904804"/>
                <a:ext cx="3319832" cy="677108"/>
              </a:xfrm>
              <a:prstGeom prst="rect">
                <a:avLst/>
              </a:prstGeom>
              <a:blipFill>
                <a:blip r:embed="rId3"/>
                <a:stretch>
                  <a:fillRect l="-2752" t="-9009" r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92;p19">
            <a:extLst>
              <a:ext uri="{FF2B5EF4-FFF2-40B4-BE49-F238E27FC236}">
                <a16:creationId xmlns:a16="http://schemas.microsoft.com/office/drawing/2014/main" id="{C09C1AF5-8BD8-4457-8032-0163434CDF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322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FGSM, qualche dettaglio in più…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96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94AC3-2201-4B20-8D4A-2ADF0929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1109"/>
            <a:ext cx="8520600" cy="572700"/>
          </a:xfrm>
        </p:spPr>
        <p:txBody>
          <a:bodyPr/>
          <a:lstStyle/>
          <a:p>
            <a:r>
              <a:rPr lang="it-IT"/>
              <a:t>Metodo iterativo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39EDEC-9AC8-4EF8-B6CB-AFEE49B07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773153"/>
            <a:ext cx="8520600" cy="1220431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/>
              <a:t>Migliori performance si ottengono utilizzando una versione iterativa dell’attacco in cui vengono applicate più perturbazioni in sequenza </a:t>
            </a:r>
          </a:p>
        </p:txBody>
      </p:sp>
      <p:pic>
        <p:nvPicPr>
          <p:cNvPr id="7" name="Immagine 6" descr="Immagine che contiene mammifero, cavallo&#10;&#10;Descrizione generata automaticamente">
            <a:extLst>
              <a:ext uri="{FF2B5EF4-FFF2-40B4-BE49-F238E27FC236}">
                <a16:creationId xmlns:a16="http://schemas.microsoft.com/office/drawing/2014/main" id="{2E74B636-3073-42D7-A506-D2974B42A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" t="1416" r="64175" b="4129"/>
          <a:stretch/>
        </p:blipFill>
        <p:spPr>
          <a:xfrm>
            <a:off x="181071" y="2647536"/>
            <a:ext cx="1084573" cy="10845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DA66BD4-7710-4600-B0FC-7704DD88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3" t="3049" r="3040" b="11916"/>
          <a:stretch/>
        </p:blipFill>
        <p:spPr>
          <a:xfrm>
            <a:off x="1939331" y="1689089"/>
            <a:ext cx="513956" cy="5124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DD6D2AC-B3BE-46CC-8456-C57E3921F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4" t="2801" r="3041" b="11669"/>
          <a:stretch/>
        </p:blipFill>
        <p:spPr>
          <a:xfrm>
            <a:off x="1939331" y="2313278"/>
            <a:ext cx="513956" cy="51694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2AEC0D-A781-4723-AB6E-2C022B122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3" t="3295" r="2538" b="11917"/>
          <a:stretch/>
        </p:blipFill>
        <p:spPr>
          <a:xfrm>
            <a:off x="1939331" y="2941945"/>
            <a:ext cx="513956" cy="5080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271D016-468B-45FC-9936-0AB5031058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4" t="3049" r="3041" b="12163"/>
          <a:stretch/>
        </p:blipFill>
        <p:spPr>
          <a:xfrm>
            <a:off x="1939331" y="3560018"/>
            <a:ext cx="513956" cy="5124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4B9A634-9425-485A-B214-95A90A89CE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24" t="2802" r="2789" b="12106"/>
          <a:stretch/>
        </p:blipFill>
        <p:spPr>
          <a:xfrm>
            <a:off x="1939331" y="4182521"/>
            <a:ext cx="513956" cy="511331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D4FB423-4288-429A-952B-05D6EFF0217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1265644" y="1945322"/>
            <a:ext cx="673687" cy="124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B0D6B96-8B15-40E6-8CA6-B5A15BAF92CE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1265644" y="2571750"/>
            <a:ext cx="673687" cy="61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377B63D-DA53-40A6-AB72-BC0A463E776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265644" y="3189823"/>
            <a:ext cx="673687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9E0C6FA-4817-4A30-8F6B-DE43E2FF1906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1265644" y="3189823"/>
            <a:ext cx="673687" cy="62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2A60A86-12E8-4BFC-A8FF-2BCA8E0593A7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1265644" y="3189823"/>
            <a:ext cx="673687" cy="124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mammifero&#10;&#10;Descrizione generata automaticamente">
            <a:extLst>
              <a:ext uri="{FF2B5EF4-FFF2-40B4-BE49-F238E27FC236}">
                <a16:creationId xmlns:a16="http://schemas.microsoft.com/office/drawing/2014/main" id="{F4EB4764-9FCE-4D30-BEA4-9A0F261681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0" t="1033" r="64167" b="4348"/>
          <a:stretch/>
        </p:blipFill>
        <p:spPr>
          <a:xfrm>
            <a:off x="3023904" y="2646484"/>
            <a:ext cx="1079370" cy="1084574"/>
          </a:xfrm>
          <a:prstGeom prst="rect">
            <a:avLst/>
          </a:prstGeom>
        </p:spPr>
      </p:pic>
      <p:pic>
        <p:nvPicPr>
          <p:cNvPr id="36" name="Immagine 35" descr="Immagine che contiene mammifero&#10;&#10;Descrizione generata automaticamente">
            <a:extLst>
              <a:ext uri="{FF2B5EF4-FFF2-40B4-BE49-F238E27FC236}">
                <a16:creationId xmlns:a16="http://schemas.microsoft.com/office/drawing/2014/main" id="{6AE05492-87EF-4F46-B29E-83D543AA06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1612"/>
          <a:stretch/>
        </p:blipFill>
        <p:spPr>
          <a:xfrm>
            <a:off x="4315416" y="1571732"/>
            <a:ext cx="4750597" cy="3360659"/>
          </a:xfrm>
          <a:prstGeom prst="rect">
            <a:avLst/>
          </a:prstGeom>
        </p:spPr>
      </p:pic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3A3EFD22-64A5-4D8E-9417-9418476EB4F7}"/>
              </a:ext>
            </a:extLst>
          </p:cNvPr>
          <p:cNvCxnSpPr>
            <a:stCxn id="7" idx="3"/>
            <a:endCxn id="34" idx="1"/>
          </p:cNvCxnSpPr>
          <p:nvPr/>
        </p:nvCxnSpPr>
        <p:spPr>
          <a:xfrm flipV="1">
            <a:off x="1265644" y="3188771"/>
            <a:ext cx="1758260" cy="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E85A1C0-D499-4783-940A-5FF44FD2EB1C}"/>
              </a:ext>
            </a:extLst>
          </p:cNvPr>
          <p:cNvSpPr txBox="1"/>
          <p:nvPr/>
        </p:nvSpPr>
        <p:spPr>
          <a:xfrm>
            <a:off x="7622072" y="179440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>
                <a:solidFill>
                  <a:srgbClr val="FF0000"/>
                </a:solidFill>
              </a:rPr>
              <a:t>Mucca &gt;99%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688D0AC9-D37B-45A3-9597-F109662EB1C4}"/>
              </a:ext>
            </a:extLst>
          </p:cNvPr>
          <p:cNvSpPr txBox="1"/>
          <p:nvPr/>
        </p:nvSpPr>
        <p:spPr>
          <a:xfrm>
            <a:off x="181071" y="2388524"/>
            <a:ext cx="1084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/>
              <a:t>x2 iterazioni</a:t>
            </a:r>
          </a:p>
        </p:txBody>
      </p:sp>
      <p:sp>
        <p:nvSpPr>
          <p:cNvPr id="22" name="3">
            <a:extLst>
              <a:ext uri="{FF2B5EF4-FFF2-40B4-BE49-F238E27FC236}">
                <a16:creationId xmlns:a16="http://schemas.microsoft.com/office/drawing/2014/main" id="{16CCD695-8D1D-4DBD-8471-C677494BD556}"/>
              </a:ext>
            </a:extLst>
          </p:cNvPr>
          <p:cNvSpPr txBox="1"/>
          <p:nvPr/>
        </p:nvSpPr>
        <p:spPr>
          <a:xfrm>
            <a:off x="181069" y="2395116"/>
            <a:ext cx="1084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/>
              <a:t>x3 iterazioni</a:t>
            </a:r>
          </a:p>
        </p:txBody>
      </p:sp>
      <p:sp>
        <p:nvSpPr>
          <p:cNvPr id="24" name="4">
            <a:extLst>
              <a:ext uri="{FF2B5EF4-FFF2-40B4-BE49-F238E27FC236}">
                <a16:creationId xmlns:a16="http://schemas.microsoft.com/office/drawing/2014/main" id="{65EE3E88-DF13-41CE-8F14-1687015EBC4D}"/>
              </a:ext>
            </a:extLst>
          </p:cNvPr>
          <p:cNvSpPr txBox="1"/>
          <p:nvPr/>
        </p:nvSpPr>
        <p:spPr>
          <a:xfrm>
            <a:off x="181067" y="2381932"/>
            <a:ext cx="1084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/>
              <a:t>x4 iterazioni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7BFF212D-07A4-4E14-9787-8033330E2E21}"/>
              </a:ext>
            </a:extLst>
          </p:cNvPr>
          <p:cNvSpPr txBox="1"/>
          <p:nvPr/>
        </p:nvSpPr>
        <p:spPr>
          <a:xfrm>
            <a:off x="181067" y="2381932"/>
            <a:ext cx="1084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/>
              <a:t>x5 iterazioni</a:t>
            </a:r>
          </a:p>
        </p:txBody>
      </p:sp>
    </p:spTree>
    <p:extLst>
      <p:ext uri="{BB962C8B-B14F-4D97-AF65-F5344CB8AC3E}">
        <p14:creationId xmlns:p14="http://schemas.microsoft.com/office/powerpoint/2010/main" val="27460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" grpId="0"/>
      <p:bldP spid="4" grpId="1"/>
      <p:bldP spid="22" grpId="0"/>
      <p:bldP spid="22" grpId="1"/>
      <p:bldP spid="24" grpId="0"/>
      <p:bldP spid="24" grpId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340E6B-CA19-4B7C-8909-6B9DF8D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4431"/>
            <a:ext cx="8520600" cy="572700"/>
          </a:xfrm>
        </p:spPr>
        <p:txBody>
          <a:bodyPr/>
          <a:lstStyle/>
          <a:p>
            <a:r>
              <a:rPr lang="it-IT"/>
              <a:t>Metodo iterativo: risultati sperimentali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148C29-BD65-4757-A9AF-52F7C37F5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767131"/>
                <a:ext cx="8520600" cy="1558278"/>
              </a:xfrm>
            </p:spPr>
            <p:txBody>
              <a:bodyPr/>
              <a:lstStyle/>
              <a:p>
                <a:r>
                  <a:rPr lang="it-IT" sz="1600"/>
                  <a:t>Per testare l'efficacia dell'attacco, abbiamo inizialmente testato l'</a:t>
                </a:r>
                <a:r>
                  <a:rPr lang="it-IT" sz="1600" i="1" err="1"/>
                  <a:t>accuracy</a:t>
                </a:r>
                <a:r>
                  <a:rPr lang="it-IT" sz="1600"/>
                  <a:t> su un batch di 32 immagini in funzione del numero di iterazioni, con un valore di</a:t>
                </a:r>
                <a:r>
                  <a:rPr lang="it-IT" sz="160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it-IT" sz="1600"/>
                  <a:t> fissato.</a:t>
                </a:r>
              </a:p>
              <a:p>
                <a:endParaRPr lang="it-IT" sz="1600"/>
              </a:p>
              <a:p>
                <a:r>
                  <a:rPr lang="it-IT" sz="1600"/>
                  <a:t>Abbiamo poi studiato l'</a:t>
                </a:r>
                <a:r>
                  <a:rPr lang="it-IT" sz="1600" i="1" err="1"/>
                  <a:t>accuracy</a:t>
                </a:r>
                <a:r>
                  <a:rPr lang="it-IT" sz="1600"/>
                  <a:t> con un numero di iterazioni pari a 10, al variare dell'ampiezza della perturbazione </a:t>
                </a:r>
                <a:r>
                  <a:rPr lang="el-GR" sz="1600"/>
                  <a:t>ϵ</a:t>
                </a:r>
                <a:r>
                  <a:rPr lang="it-IT" sz="1600"/>
                  <a:t> in un range compreso tra 0 e 0.30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148C29-BD65-4757-A9AF-52F7C37F5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767131"/>
                <a:ext cx="8520600" cy="1558278"/>
              </a:xfrm>
              <a:blipFill>
                <a:blip r:embed="rId2"/>
                <a:stretch>
                  <a:fillRect b="-4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20CEFF4-6175-432A-8770-7C9B76E4C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91" y="2471418"/>
            <a:ext cx="3961430" cy="26272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8E8CA-491A-4BAF-AFD6-51E26591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471417"/>
            <a:ext cx="3904350" cy="26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619A67-569F-4A91-AC1A-48665F5030A5}">
  <we:reference id="wa104178141" version="4.3.3.0" store="it-IT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66B6824C28D4F8E449C4C859DA5F8" ma:contentTypeVersion="12" ma:contentTypeDescription="Create a new document." ma:contentTypeScope="" ma:versionID="a8caaa0d1dac20ad0f981682885c0f51">
  <xsd:schema xmlns:xsd="http://www.w3.org/2001/XMLSchema" xmlns:xs="http://www.w3.org/2001/XMLSchema" xmlns:p="http://schemas.microsoft.com/office/2006/metadata/properties" xmlns:ns3="46b4189a-d7a4-4a34-8bb0-1e5514202892" xmlns:ns4="3b5af277-f356-4b3d-a8a2-747a774435af" targetNamespace="http://schemas.microsoft.com/office/2006/metadata/properties" ma:root="true" ma:fieldsID="d1fefaa64d5e396a42812efd8b20509b" ns3:_="" ns4:_="">
    <xsd:import namespace="46b4189a-d7a4-4a34-8bb0-1e5514202892"/>
    <xsd:import namespace="3b5af277-f356-4b3d-a8a2-747a774435a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4189a-d7a4-4a34-8bb0-1e55142028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af277-f356-4b3d-a8a2-747a774435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173E4C-F87B-449B-8199-D0F76BF0546D}">
  <ds:schemaRefs>
    <ds:schemaRef ds:uri="3b5af277-f356-4b3d-a8a2-747a774435af"/>
    <ds:schemaRef ds:uri="46b4189a-d7a4-4a34-8bb0-1e55142028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885AE81-DE25-4B60-AFD0-F7D1CA4C1EF7}">
  <ds:schemaRefs>
    <ds:schemaRef ds:uri="http://purl.org/dc/dcmitype/"/>
    <ds:schemaRef ds:uri="http://purl.org/dc/terms/"/>
    <ds:schemaRef ds:uri="3b5af277-f356-4b3d-a8a2-747a774435af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46b4189a-d7a4-4a34-8bb0-1e5514202892"/>
  </ds:schemaRefs>
</ds:datastoreItem>
</file>

<file path=customXml/itemProps3.xml><?xml version="1.0" encoding="utf-8"?>
<ds:datastoreItem xmlns:ds="http://schemas.openxmlformats.org/officeDocument/2006/customXml" ds:itemID="{B350A878-BF04-4463-87C6-427F81F2F9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Presentazione su schermo (16:9)</PresentationFormat>
  <Paragraphs>103</Paragraphs>
  <Slides>15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NimbusRomNo9L-Regu</vt:lpstr>
      <vt:lpstr>Cambria Math</vt:lpstr>
      <vt:lpstr>Arial</vt:lpstr>
      <vt:lpstr>Wingdings 2</vt:lpstr>
      <vt:lpstr>Eras Bold ITC</vt:lpstr>
      <vt:lpstr>Courier New</vt:lpstr>
      <vt:lpstr>Simple Light</vt:lpstr>
      <vt:lpstr>Attacchi avversari alla classificazione di immagini</vt:lpstr>
      <vt:lpstr>Presentazione standard di PowerPoint</vt:lpstr>
      <vt:lpstr>Le implicazioni</vt:lpstr>
      <vt:lpstr>Il bersaglio dei nostri attacchi</vt:lpstr>
      <vt:lpstr>Il metodo implementato </vt:lpstr>
      <vt:lpstr>FGSM, Tecnica di base</vt:lpstr>
      <vt:lpstr>FGSM, qualche dettaglio in più…</vt:lpstr>
      <vt:lpstr>Metodo iterativo</vt:lpstr>
      <vt:lpstr>Metodo iterativo: risultati sperimentali</vt:lpstr>
      <vt:lpstr>Attacco target</vt:lpstr>
      <vt:lpstr>Attacco target: risultati sperimentali</vt:lpstr>
      <vt:lpstr>Attacchi black box</vt:lpstr>
      <vt:lpstr>Attacchi black box</vt:lpstr>
      <vt:lpstr>Attacchi black box: risultati sperimentali</vt:lpstr>
      <vt:lpstr>Grazie mille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 Progetto</dc:title>
  <dc:creator>Matteo Conti</dc:creator>
  <cp:lastModifiedBy>MATTEO CONTI</cp:lastModifiedBy>
  <cp:revision>1</cp:revision>
  <dcterms:modified xsi:type="dcterms:W3CDTF">2021-06-10T08:57:02Z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0x010100C3B66B6824C28D4F8E449C4C859DA5F8</vt:lpwstr>
  </property>
</Properties>
</file>